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ea13cd89f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eaff5b8e44f9d"/>
  </p:sldMasterIdLst>
  <p:sldIdLst>
    <p:sldId xmlns:r="http://schemas.openxmlformats.org/officeDocument/2006/relationships" id="256" r:id="R091ae0452bee465e"/>
    <p:sldId xmlns:r="http://schemas.openxmlformats.org/officeDocument/2006/relationships" id="257" r:id="Rcaa5424f38ff4d06"/>
    <p:sldId xmlns:r="http://schemas.openxmlformats.org/officeDocument/2006/relationships" id="258" r:id="R086011b0b2fd477a"/>
    <p:sldId xmlns:r="http://schemas.openxmlformats.org/officeDocument/2006/relationships" id="259" r:id="R3bd59b9da4d04f78"/>
    <p:sldId xmlns:r="http://schemas.openxmlformats.org/officeDocument/2006/relationships" id="260" r:id="Rde045b35f9d7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eaff5b8e44f9d" /><Relationship Type="http://schemas.openxmlformats.org/officeDocument/2006/relationships/slide" Target="/ppt/slides/slide1.xml" Id="R091ae0452bee465e" /><Relationship Type="http://schemas.openxmlformats.org/officeDocument/2006/relationships/slide" Target="/ppt/slides/slide2.xml" Id="Rcaa5424f38ff4d06" /><Relationship Type="http://schemas.openxmlformats.org/officeDocument/2006/relationships/slide" Target="/ppt/slides/slide3.xml" Id="R086011b0b2fd477a" /><Relationship Type="http://schemas.openxmlformats.org/officeDocument/2006/relationships/slide" Target="/ppt/slides/slide4.xml" Id="R3bd59b9da4d04f78" /><Relationship Type="http://schemas.openxmlformats.org/officeDocument/2006/relationships/slide" Target="/ppt/slides/slide5.xml" Id="Rde045b35f9d7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1f285f7f1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5ea88efe4cd8" /><Relationship Type="http://schemas.openxmlformats.org/officeDocument/2006/relationships/theme" Target="/ppt/slideMasters/theme/theme1.xml" Id="R6dc0cf434a82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35ea88efe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de05ee9b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360af438f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bb1cb8e4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f4ae30e0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b17a0622a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