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77f6a6b38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0575c81794e3b"/>
  </p:sldMasterIdLst>
  <p:sldIdLst>
    <p:sldId xmlns:r="http://schemas.openxmlformats.org/officeDocument/2006/relationships" id="256" r:id="Rd388936922014908"/>
    <p:sldId xmlns:r="http://schemas.openxmlformats.org/officeDocument/2006/relationships" id="257" r:id="R7dab426398fd4447"/>
    <p:sldId xmlns:r="http://schemas.openxmlformats.org/officeDocument/2006/relationships" id="258" r:id="R3207276b217e4668"/>
    <p:sldId xmlns:r="http://schemas.openxmlformats.org/officeDocument/2006/relationships" id="259" r:id="R7bbfbe441b4246e7"/>
    <p:sldId xmlns:r="http://schemas.openxmlformats.org/officeDocument/2006/relationships" id="260" r:id="R1f0562bf1f464d37"/>
    <p:sldId xmlns:r="http://schemas.openxmlformats.org/officeDocument/2006/relationships" id="261" r:id="R9398852bff204bab"/>
    <p:sldId xmlns:r="http://schemas.openxmlformats.org/officeDocument/2006/relationships" id="262" r:id="Rebb8fb971fc849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0575c81794e3b" /><Relationship Type="http://schemas.openxmlformats.org/officeDocument/2006/relationships/slide" Target="/ppt/slides/slide1.xml" Id="Rd388936922014908" /><Relationship Type="http://schemas.openxmlformats.org/officeDocument/2006/relationships/slide" Target="/ppt/slides/slide2.xml" Id="R7dab426398fd4447" /><Relationship Type="http://schemas.openxmlformats.org/officeDocument/2006/relationships/slide" Target="/ppt/slides/slide3.xml" Id="R3207276b217e4668" /><Relationship Type="http://schemas.openxmlformats.org/officeDocument/2006/relationships/slide" Target="/ppt/slides/slide4.xml" Id="R7bbfbe441b4246e7" /><Relationship Type="http://schemas.openxmlformats.org/officeDocument/2006/relationships/slide" Target="/ppt/slides/slide5.xml" Id="R1f0562bf1f464d37" /><Relationship Type="http://schemas.openxmlformats.org/officeDocument/2006/relationships/slide" Target="/ppt/slides/slide6.xml" Id="R9398852bff204bab" /><Relationship Type="http://schemas.openxmlformats.org/officeDocument/2006/relationships/slide" Target="/ppt/slides/slide7.xml" Id="Rebb8fb971fc849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8da98a4e7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3388994a04c74" /><Relationship Type="http://schemas.openxmlformats.org/officeDocument/2006/relationships/theme" Target="/ppt/slideMasters/theme/theme1.xml" Id="Rfe8d9d90d993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3388994a0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0a750e5a9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c86b3a02a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bc5b2b7584e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c42295b5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4d3d9fb7d46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b83e2c9747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526a567f0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OPTIMAL BEDRIFTSRÅDGIVNING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OPTIMAL BEDRIFTSRÅDGIVNING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61 958 318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62 092 169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DØSKELAND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Starefossv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00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844 316 402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OPTIMAL BEDRIFTSRÅDGIVNING AS</a:t>
            </a:r>
          </a:p>
        </p:txBody>
      </p:sp>
    </p:spTree>
  </p:cSld>
  <p:clrMapOvr>
    <a:masterClrMapping xmlns:a="http://schemas.openxmlformats.org/drawingml/2006/main"/>
  </p:clrMapOvr>
</p:sld>
</file>