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63f95deb7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5c0fc44654d90"/>
  </p:sldMasterIdLst>
  <p:sldIdLst>
    <p:sldId xmlns:r="http://schemas.openxmlformats.org/officeDocument/2006/relationships" id="256" r:id="R21b3ff7a5db846f4"/>
    <p:sldId xmlns:r="http://schemas.openxmlformats.org/officeDocument/2006/relationships" id="257" r:id="R71b5ce0de5f841de"/>
    <p:sldId xmlns:r="http://schemas.openxmlformats.org/officeDocument/2006/relationships" id="258" r:id="Raee73e5c1b4447ea"/>
    <p:sldId xmlns:r="http://schemas.openxmlformats.org/officeDocument/2006/relationships" id="259" r:id="R47d7b8ecd5104a74"/>
    <p:sldId xmlns:r="http://schemas.openxmlformats.org/officeDocument/2006/relationships" id="260" r:id="R2959d39b109b4ed3"/>
    <p:sldId xmlns:r="http://schemas.openxmlformats.org/officeDocument/2006/relationships" id="261" r:id="R2a110f13bffa4df2"/>
    <p:sldId xmlns:r="http://schemas.openxmlformats.org/officeDocument/2006/relationships" id="262" r:id="Rba70e57dcdb8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5c0fc44654d90" /><Relationship Type="http://schemas.openxmlformats.org/officeDocument/2006/relationships/slide" Target="/ppt/slides/slide1.xml" Id="R21b3ff7a5db846f4" /><Relationship Type="http://schemas.openxmlformats.org/officeDocument/2006/relationships/slide" Target="/ppt/slides/slide2.xml" Id="R71b5ce0de5f841de" /><Relationship Type="http://schemas.openxmlformats.org/officeDocument/2006/relationships/slide" Target="/ppt/slides/slide3.xml" Id="Raee73e5c1b4447ea" /><Relationship Type="http://schemas.openxmlformats.org/officeDocument/2006/relationships/slide" Target="/ppt/slides/slide4.xml" Id="R47d7b8ecd5104a74" /><Relationship Type="http://schemas.openxmlformats.org/officeDocument/2006/relationships/slide" Target="/ppt/slides/slide5.xml" Id="R2959d39b109b4ed3" /><Relationship Type="http://schemas.openxmlformats.org/officeDocument/2006/relationships/slide" Target="/ppt/slides/slide6.xml" Id="R2a110f13bffa4df2" /><Relationship Type="http://schemas.openxmlformats.org/officeDocument/2006/relationships/slide" Target="/ppt/slides/slide7.xml" Id="Rba70e57dcdb8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c3facbca3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f3e552eee4957" /><Relationship Type="http://schemas.openxmlformats.org/officeDocument/2006/relationships/theme" Target="/ppt/slideMasters/theme/theme1.xml" Id="R74f6e583e93e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f3e552eee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ca24b541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f1922fad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da7d68c8d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ba86c78149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978cfeba7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c2a36aa6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d94efcd11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ELVERUM &amp;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CHRISTIAN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ENDRE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MERETE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ANNE KARI LØFSTED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ANNE MARIE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elverum.rena@okoraad.no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