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31797c91d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93cb598a64f80"/>
  </p:sldMasterIdLst>
  <p:sldIdLst>
    <p:sldId xmlns:r="http://schemas.openxmlformats.org/officeDocument/2006/relationships" id="256" r:id="R7a32d3c66a4c4388"/>
    <p:sldId xmlns:r="http://schemas.openxmlformats.org/officeDocument/2006/relationships" id="257" r:id="Rbbf1ac02524b4245"/>
    <p:sldId xmlns:r="http://schemas.openxmlformats.org/officeDocument/2006/relationships" id="258" r:id="Re2dc53c7620245ca"/>
    <p:sldId xmlns:r="http://schemas.openxmlformats.org/officeDocument/2006/relationships" id="259" r:id="Rf71a2b0524004b64"/>
    <p:sldId xmlns:r="http://schemas.openxmlformats.org/officeDocument/2006/relationships" id="260" r:id="R1e90b8497e2b4e11"/>
    <p:sldId xmlns:r="http://schemas.openxmlformats.org/officeDocument/2006/relationships" id="261" r:id="R9b85a2e470724fa1"/>
    <p:sldId xmlns:r="http://schemas.openxmlformats.org/officeDocument/2006/relationships" id="262" r:id="Rae71c31ec20b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93cb598a64f80" /><Relationship Type="http://schemas.openxmlformats.org/officeDocument/2006/relationships/slide" Target="/ppt/slides/slide1.xml" Id="R7a32d3c66a4c4388" /><Relationship Type="http://schemas.openxmlformats.org/officeDocument/2006/relationships/slide" Target="/ppt/slides/slide2.xml" Id="Rbbf1ac02524b4245" /><Relationship Type="http://schemas.openxmlformats.org/officeDocument/2006/relationships/slide" Target="/ppt/slides/slide3.xml" Id="Re2dc53c7620245ca" /><Relationship Type="http://schemas.openxmlformats.org/officeDocument/2006/relationships/slide" Target="/ppt/slides/slide4.xml" Id="Rf71a2b0524004b64" /><Relationship Type="http://schemas.openxmlformats.org/officeDocument/2006/relationships/slide" Target="/ppt/slides/slide5.xml" Id="R1e90b8497e2b4e11" /><Relationship Type="http://schemas.openxmlformats.org/officeDocument/2006/relationships/slide" Target="/ppt/slides/slide6.xml" Id="R9b85a2e470724fa1" /><Relationship Type="http://schemas.openxmlformats.org/officeDocument/2006/relationships/slide" Target="/ppt/slides/slide7.xml" Id="Rae71c31ec20b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2a53463cd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da5765044286" /><Relationship Type="http://schemas.openxmlformats.org/officeDocument/2006/relationships/theme" Target="/ppt/slideMasters/theme/theme1.xml" Id="R7a6ffb2770c6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ada576504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9fa046e9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276ab3827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6a08f0fcd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b70d306b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fb582bf4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aa390fe0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5dc48dff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BYGG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30 808 741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12 756 008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GÅ-INVEST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ORDIN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LJUNGQVIST EVEN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THOR ARILD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GAGA AS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97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844 678 762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BYGG AS</a:t>
            </a:r>
          </a:p>
        </p:txBody>
      </p:sp>
    </p:spTree>
  </p:cSld>
  <p:clrMapOvr>
    <a:masterClrMapping xmlns:a="http://schemas.openxmlformats.org/drawingml/2006/main"/>
  </p:clrMapOvr>
</p:sld>
</file>