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429257193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4df7d51a34556"/>
  </p:sldMasterIdLst>
  <p:sldIdLst>
    <p:sldId xmlns:r="http://schemas.openxmlformats.org/officeDocument/2006/relationships" id="256" r:id="R873a5bc5940447e7"/>
    <p:sldId xmlns:r="http://schemas.openxmlformats.org/officeDocument/2006/relationships" id="257" r:id="Ra8023f548ff84f6c"/>
    <p:sldId xmlns:r="http://schemas.openxmlformats.org/officeDocument/2006/relationships" id="258" r:id="Rbfa515cca5b445d4"/>
    <p:sldId xmlns:r="http://schemas.openxmlformats.org/officeDocument/2006/relationships" id="259" r:id="Rb5dc5c0e06704555"/>
    <p:sldId xmlns:r="http://schemas.openxmlformats.org/officeDocument/2006/relationships" id="260" r:id="R755e4d5f4bf7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4df7d51a34556" /><Relationship Type="http://schemas.openxmlformats.org/officeDocument/2006/relationships/slide" Target="/ppt/slides/slide1.xml" Id="R873a5bc5940447e7" /><Relationship Type="http://schemas.openxmlformats.org/officeDocument/2006/relationships/slide" Target="/ppt/slides/slide2.xml" Id="Ra8023f548ff84f6c" /><Relationship Type="http://schemas.openxmlformats.org/officeDocument/2006/relationships/slide" Target="/ppt/slides/slide3.xml" Id="Rbfa515cca5b445d4" /><Relationship Type="http://schemas.openxmlformats.org/officeDocument/2006/relationships/slide" Target="/ppt/slides/slide4.xml" Id="Rb5dc5c0e06704555" /><Relationship Type="http://schemas.openxmlformats.org/officeDocument/2006/relationships/slide" Target="/ppt/slides/slide5.xml" Id="R755e4d5f4bf7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70e46209f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f2aff2e424f75" /><Relationship Type="http://schemas.openxmlformats.org/officeDocument/2006/relationships/theme" Target="/ppt/slideMasters/theme/theme1.xml" Id="R1e170bef0901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f2aff2e42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579335b9f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5f1211c6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33c929fb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9cc8939c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2bc71829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FLATANGER KOMMUNE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Miljøbygget, Lauvsnes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63 65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postmottak@flatanger.kommune.no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www.flatanger.kommune.no/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845 153 272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