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ad2344cb6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51a0c408c47fc"/>
  </p:sldMasterIdLst>
  <p:sldIdLst>
    <p:sldId xmlns:r="http://schemas.openxmlformats.org/officeDocument/2006/relationships" id="256" r:id="R3c1ceb14d87342d4"/>
    <p:sldId xmlns:r="http://schemas.openxmlformats.org/officeDocument/2006/relationships" id="257" r:id="Rae8efd8d72c84011"/>
    <p:sldId xmlns:r="http://schemas.openxmlformats.org/officeDocument/2006/relationships" id="258" r:id="R9dae206fea954a83"/>
    <p:sldId xmlns:r="http://schemas.openxmlformats.org/officeDocument/2006/relationships" id="259" r:id="R89381ef828e94512"/>
    <p:sldId xmlns:r="http://schemas.openxmlformats.org/officeDocument/2006/relationships" id="260" r:id="R6c789fa9b1a743ac"/>
    <p:sldId xmlns:r="http://schemas.openxmlformats.org/officeDocument/2006/relationships" id="261" r:id="R5e93025c356b4d3d"/>
    <p:sldId xmlns:r="http://schemas.openxmlformats.org/officeDocument/2006/relationships" id="262" r:id="R6aed8f1eda36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51a0c408c47fc" /><Relationship Type="http://schemas.openxmlformats.org/officeDocument/2006/relationships/slide" Target="/ppt/slides/slide1.xml" Id="R3c1ceb14d87342d4" /><Relationship Type="http://schemas.openxmlformats.org/officeDocument/2006/relationships/slide" Target="/ppt/slides/slide2.xml" Id="Rae8efd8d72c84011" /><Relationship Type="http://schemas.openxmlformats.org/officeDocument/2006/relationships/slide" Target="/ppt/slides/slide3.xml" Id="R9dae206fea954a83" /><Relationship Type="http://schemas.openxmlformats.org/officeDocument/2006/relationships/slide" Target="/ppt/slides/slide4.xml" Id="R89381ef828e94512" /><Relationship Type="http://schemas.openxmlformats.org/officeDocument/2006/relationships/slide" Target="/ppt/slides/slide5.xml" Id="R6c789fa9b1a743ac" /><Relationship Type="http://schemas.openxmlformats.org/officeDocument/2006/relationships/slide" Target="/ppt/slides/slide6.xml" Id="R5e93025c356b4d3d" /><Relationship Type="http://schemas.openxmlformats.org/officeDocument/2006/relationships/slide" Target="/ppt/slides/slide7.xml" Id="R6aed8f1eda36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69b258fc6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06cfe94af4220" /><Relationship Type="http://schemas.openxmlformats.org/officeDocument/2006/relationships/theme" Target="/ppt/slideMasters/theme/theme1.xml" Id="R04a17e907d22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06cfe94af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cd9101dca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06d0d2463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2de9b4aa941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0f1531d02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8c0bfafe2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5a11c749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0ed988103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DRØBAK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DRØBAK RØRLEGGERSERVICE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54 683 147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14 816 303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23 456 551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 SLÅKE HOLDING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KKS HOLDING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Holterveien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1448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93 26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845 705 712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RØRLEGGERSERVICE AS</a:t>
            </a:r>
          </a:p>
        </p:txBody>
      </p:sp>
    </p:spTree>
  </p:cSld>
  <p:clrMapOvr>
    <a:masterClrMapping xmlns:a="http://schemas.openxmlformats.org/drawingml/2006/main"/>
  </p:clrMapOvr>
</p:sld>
</file>