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c28c4047240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e3cb7308624aeb"/>
  </p:sldMasterIdLst>
  <p:sldIdLst>
    <p:sldId xmlns:r="http://schemas.openxmlformats.org/officeDocument/2006/relationships" id="256" r:id="R5f34366f6bd243f2"/>
    <p:sldId xmlns:r="http://schemas.openxmlformats.org/officeDocument/2006/relationships" id="257" r:id="R628b775c759d4ba0"/>
    <p:sldId xmlns:r="http://schemas.openxmlformats.org/officeDocument/2006/relationships" id="258" r:id="R30d9ac8092674681"/>
    <p:sldId xmlns:r="http://schemas.openxmlformats.org/officeDocument/2006/relationships" id="259" r:id="Rd5e35de463944dd8"/>
    <p:sldId xmlns:r="http://schemas.openxmlformats.org/officeDocument/2006/relationships" id="260" r:id="Re147c9d7d3204d80"/>
    <p:sldId xmlns:r="http://schemas.openxmlformats.org/officeDocument/2006/relationships" id="261" r:id="Rbce83de4ce85409d"/>
    <p:sldId xmlns:r="http://schemas.openxmlformats.org/officeDocument/2006/relationships" id="262" r:id="Ra10b0b7ed54d47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3cb7308624aeb" /><Relationship Type="http://schemas.openxmlformats.org/officeDocument/2006/relationships/slide" Target="/ppt/slides/slide1.xml" Id="R5f34366f6bd243f2" /><Relationship Type="http://schemas.openxmlformats.org/officeDocument/2006/relationships/slide" Target="/ppt/slides/slide2.xml" Id="R628b775c759d4ba0" /><Relationship Type="http://schemas.openxmlformats.org/officeDocument/2006/relationships/slide" Target="/ppt/slides/slide3.xml" Id="R30d9ac8092674681" /><Relationship Type="http://schemas.openxmlformats.org/officeDocument/2006/relationships/slide" Target="/ppt/slides/slide4.xml" Id="Rd5e35de463944dd8" /><Relationship Type="http://schemas.openxmlformats.org/officeDocument/2006/relationships/slide" Target="/ppt/slides/slide5.xml" Id="Re147c9d7d3204d80" /><Relationship Type="http://schemas.openxmlformats.org/officeDocument/2006/relationships/slide" Target="/ppt/slides/slide6.xml" Id="Rbce83de4ce85409d" /><Relationship Type="http://schemas.openxmlformats.org/officeDocument/2006/relationships/slide" Target="/ppt/slides/slide7.xml" Id="Ra10b0b7ed54d47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8d704a1fe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3a736a9a94f26" /><Relationship Type="http://schemas.openxmlformats.org/officeDocument/2006/relationships/theme" Target="/ppt/slideMasters/theme/theme1.xml" Id="R8ad7553207e547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3a736a9a94f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d2a33988e4e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5f2666f0144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cca24404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cf9c415dc46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75f07f5ff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6fa2854f34a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e9208903f42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Aluman Trondheim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Aluman Trondheim A/S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2 365 349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−1 238 032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561 758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987 206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RUNE SILDEREN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SILDEREN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Forsøkslia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56 57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846 355 022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