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e1446d6db941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8ca15cbcae4714"/>
  </p:sldMasterIdLst>
  <p:sldIdLst>
    <p:sldId xmlns:r="http://schemas.openxmlformats.org/officeDocument/2006/relationships" id="256" r:id="R6edce33bbd2f4859"/>
    <p:sldId xmlns:r="http://schemas.openxmlformats.org/officeDocument/2006/relationships" id="257" r:id="R61e2086d64984df4"/>
    <p:sldId xmlns:r="http://schemas.openxmlformats.org/officeDocument/2006/relationships" id="258" r:id="R8582193a93ef4b63"/>
    <p:sldId xmlns:r="http://schemas.openxmlformats.org/officeDocument/2006/relationships" id="259" r:id="Rd2880501ba784017"/>
    <p:sldId xmlns:r="http://schemas.openxmlformats.org/officeDocument/2006/relationships" id="260" r:id="R2ff2b620639f4647"/>
    <p:sldId xmlns:r="http://schemas.openxmlformats.org/officeDocument/2006/relationships" id="261" r:id="Ra0aaef43865f41b3"/>
    <p:sldId xmlns:r="http://schemas.openxmlformats.org/officeDocument/2006/relationships" id="262" r:id="R8743f6c9159544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8ca15cbcae4714" /><Relationship Type="http://schemas.openxmlformats.org/officeDocument/2006/relationships/slide" Target="/ppt/slides/slide1.xml" Id="R6edce33bbd2f4859" /><Relationship Type="http://schemas.openxmlformats.org/officeDocument/2006/relationships/slide" Target="/ppt/slides/slide2.xml" Id="R61e2086d64984df4" /><Relationship Type="http://schemas.openxmlformats.org/officeDocument/2006/relationships/slide" Target="/ppt/slides/slide3.xml" Id="R8582193a93ef4b63" /><Relationship Type="http://schemas.openxmlformats.org/officeDocument/2006/relationships/slide" Target="/ppt/slides/slide4.xml" Id="Rd2880501ba784017" /><Relationship Type="http://schemas.openxmlformats.org/officeDocument/2006/relationships/slide" Target="/ppt/slides/slide5.xml" Id="R2ff2b620639f4647" /><Relationship Type="http://schemas.openxmlformats.org/officeDocument/2006/relationships/slide" Target="/ppt/slides/slide6.xml" Id="Ra0aaef43865f41b3" /><Relationship Type="http://schemas.openxmlformats.org/officeDocument/2006/relationships/slide" Target="/ppt/slides/slide7.xml" Id="R8743f6c9159544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8d16767ec4e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f4d69c7f84614" /><Relationship Type="http://schemas.openxmlformats.org/officeDocument/2006/relationships/theme" Target="/ppt/slideMasters/theme/theme1.xml" Id="R55766d5b06854c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8f4d69c7f846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68dbabdf547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b485b8bc14f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3965e52224a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6e4fa247548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4ee07468a41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59b441db64b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bcd30827147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KINSARVIK FRUKTUTSALG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KINSARVIK FRUKTUTSALG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KINSARVIK FRUKTUTSALG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KINSARVIK FRUKTUTSALG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KINSARVIK FRUKTUTSALG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KINSARVIK FRUKTUTSALG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4 786 300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184 410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1 938 690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26 160 447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47 163 371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KINSARVIK FRUKTUTSALG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 TORLEIF SANDVIK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KINSARVIK FRUKTUTSALG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Hardangervegen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55325558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kinsarvik.no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846 365 532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KINSARVIK FRUKTUTSALG AS</a:t>
            </a:r>
          </a:p>
        </p:txBody>
      </p:sp>
    </p:spTree>
  </p:cSld>
  <p:clrMapOvr>
    <a:masterClrMapping xmlns:a="http://schemas.openxmlformats.org/drawingml/2006/main"/>
  </p:clrMapOvr>
</p:sld>
</file>