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8bc74316ee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6cb8c84f545d8"/>
  </p:sldMasterIdLst>
  <p:sldIdLst>
    <p:sldId xmlns:r="http://schemas.openxmlformats.org/officeDocument/2006/relationships" id="256" r:id="Rd56e89922c884b26"/>
    <p:sldId xmlns:r="http://schemas.openxmlformats.org/officeDocument/2006/relationships" id="257" r:id="Rec957323960741e9"/>
    <p:sldId xmlns:r="http://schemas.openxmlformats.org/officeDocument/2006/relationships" id="258" r:id="R514bea860935471e"/>
    <p:sldId xmlns:r="http://schemas.openxmlformats.org/officeDocument/2006/relationships" id="259" r:id="R16229231d3a54307"/>
    <p:sldId xmlns:r="http://schemas.openxmlformats.org/officeDocument/2006/relationships" id="260" r:id="R9743c17b88054fe6"/>
    <p:sldId xmlns:r="http://schemas.openxmlformats.org/officeDocument/2006/relationships" id="261" r:id="Rbc9478db6b224d8b"/>
    <p:sldId xmlns:r="http://schemas.openxmlformats.org/officeDocument/2006/relationships" id="262" r:id="Re25cb25eb41d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6cb8c84f545d8" /><Relationship Type="http://schemas.openxmlformats.org/officeDocument/2006/relationships/slide" Target="/ppt/slides/slide1.xml" Id="Rd56e89922c884b26" /><Relationship Type="http://schemas.openxmlformats.org/officeDocument/2006/relationships/slide" Target="/ppt/slides/slide2.xml" Id="Rec957323960741e9" /><Relationship Type="http://schemas.openxmlformats.org/officeDocument/2006/relationships/slide" Target="/ppt/slides/slide3.xml" Id="R514bea860935471e" /><Relationship Type="http://schemas.openxmlformats.org/officeDocument/2006/relationships/slide" Target="/ppt/slides/slide4.xml" Id="R16229231d3a54307" /><Relationship Type="http://schemas.openxmlformats.org/officeDocument/2006/relationships/slide" Target="/ppt/slides/slide5.xml" Id="R9743c17b88054fe6" /><Relationship Type="http://schemas.openxmlformats.org/officeDocument/2006/relationships/slide" Target="/ppt/slides/slide6.xml" Id="Rbc9478db6b224d8b" /><Relationship Type="http://schemas.openxmlformats.org/officeDocument/2006/relationships/slide" Target="/ppt/slides/slide7.xml" Id="Re25cb25eb41d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4755564ae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a9bcade674eba" /><Relationship Type="http://schemas.openxmlformats.org/officeDocument/2006/relationships/theme" Target="/ppt/slideMasters/theme/theme1.xml" Id="Rce9f5883afbe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a9bcade67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27d68c13b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5ef709f4e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b485a71cc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eac77059a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a36d7ebd4d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3a45330c0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1d0c01da5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SORTLAND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SORTLAND ENTREPRENØR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292 449 521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2 855 759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8 493 007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104 839 344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KRONSTEIN PRODUKSJON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846 625 992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SORTLAND ENTREPRENØR AS</a:t>
            </a:r>
          </a:p>
        </p:txBody>
      </p:sp>
    </p:spTree>
  </p:cSld>
  <p:clrMapOvr>
    <a:masterClrMapping xmlns:a="http://schemas.openxmlformats.org/drawingml/2006/main"/>
  </p:clrMapOvr>
</p:sld>
</file>