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c4676ed5d345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930cc58fd14bb5"/>
  </p:sldMasterIdLst>
  <p:sldIdLst>
    <p:sldId xmlns:r="http://schemas.openxmlformats.org/officeDocument/2006/relationships" id="256" r:id="R17d3df74ab7b42c1"/>
    <p:sldId xmlns:r="http://schemas.openxmlformats.org/officeDocument/2006/relationships" id="257" r:id="Rca91052e7e56441b"/>
    <p:sldId xmlns:r="http://schemas.openxmlformats.org/officeDocument/2006/relationships" id="258" r:id="Rd15c942e02184710"/>
    <p:sldId xmlns:r="http://schemas.openxmlformats.org/officeDocument/2006/relationships" id="259" r:id="Rdc1edbc1aeb54d8f"/>
    <p:sldId xmlns:r="http://schemas.openxmlformats.org/officeDocument/2006/relationships" id="260" r:id="R218f41c0a9814716"/>
    <p:sldId xmlns:r="http://schemas.openxmlformats.org/officeDocument/2006/relationships" id="261" r:id="Rccabcddf6ef54d2c"/>
    <p:sldId xmlns:r="http://schemas.openxmlformats.org/officeDocument/2006/relationships" id="262" r:id="Rce84087094764c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930cc58fd14bb5" /><Relationship Type="http://schemas.openxmlformats.org/officeDocument/2006/relationships/slide" Target="/ppt/slides/slide1.xml" Id="R17d3df74ab7b42c1" /><Relationship Type="http://schemas.openxmlformats.org/officeDocument/2006/relationships/slide" Target="/ppt/slides/slide2.xml" Id="Rca91052e7e56441b" /><Relationship Type="http://schemas.openxmlformats.org/officeDocument/2006/relationships/slide" Target="/ppt/slides/slide3.xml" Id="Rd15c942e02184710" /><Relationship Type="http://schemas.openxmlformats.org/officeDocument/2006/relationships/slide" Target="/ppt/slides/slide4.xml" Id="Rdc1edbc1aeb54d8f" /><Relationship Type="http://schemas.openxmlformats.org/officeDocument/2006/relationships/slide" Target="/ppt/slides/slide5.xml" Id="R218f41c0a9814716" /><Relationship Type="http://schemas.openxmlformats.org/officeDocument/2006/relationships/slide" Target="/ppt/slides/slide6.xml" Id="Rccabcddf6ef54d2c" /><Relationship Type="http://schemas.openxmlformats.org/officeDocument/2006/relationships/slide" Target="/ppt/slides/slide7.xml" Id="Rce84087094764c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9530804ab243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6f8c0237a4fad" /><Relationship Type="http://schemas.openxmlformats.org/officeDocument/2006/relationships/theme" Target="/ppt/slideMasters/theme/theme1.xml" Id="Rd4f3390c9cbc4b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f6f8c0237a4f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6046676b748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634ffd7ca47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4e16f031747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dc27285c847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d7da126af4c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4678f896d4a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f9f806ce048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FOSENHUS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FOSENHUS AS ble etablert [år] og holder til i Bjugn.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182 533 981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3 673 757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5 503 951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19 886 354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66 419 370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SUNDSETH HÅVARD  –  54,0 %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JAKOBSEN OLE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STRANDEN JOHN-OLAV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SUNDSETH EMIL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SUNDSETH HENRY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HENNINGSEN ØYVIND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 Schanches gate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7160 Bjugn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52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fosenhus@online.no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846 797 122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FOSENHUS AS</a:t>
            </a:r>
          </a:p>
        </p:txBody>
      </p:sp>
    </p:spTree>
  </p:cSld>
  <p:clrMapOvr>
    <a:masterClrMapping xmlns:a="http://schemas.openxmlformats.org/drawingml/2006/main"/>
  </p:clrMapOvr>
</p:sld>
</file>