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b37827ec8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1fee29285456c"/>
  </p:sldMasterIdLst>
  <p:sldIdLst>
    <p:sldId xmlns:r="http://schemas.openxmlformats.org/officeDocument/2006/relationships" id="256" r:id="R8540d4b16e924af3"/>
    <p:sldId xmlns:r="http://schemas.openxmlformats.org/officeDocument/2006/relationships" id="257" r:id="R4bc18c227c2145a5"/>
    <p:sldId xmlns:r="http://schemas.openxmlformats.org/officeDocument/2006/relationships" id="258" r:id="R652d9ed7b9294445"/>
    <p:sldId xmlns:r="http://schemas.openxmlformats.org/officeDocument/2006/relationships" id="259" r:id="Rc290130c181c4c10"/>
    <p:sldId xmlns:r="http://schemas.openxmlformats.org/officeDocument/2006/relationships" id="260" r:id="R9078793ea332447c"/>
    <p:sldId xmlns:r="http://schemas.openxmlformats.org/officeDocument/2006/relationships" id="261" r:id="Rd1a785a1e7a64b90"/>
    <p:sldId xmlns:r="http://schemas.openxmlformats.org/officeDocument/2006/relationships" id="262" r:id="R19db9e0391e6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1fee29285456c" /><Relationship Type="http://schemas.openxmlformats.org/officeDocument/2006/relationships/slide" Target="/ppt/slides/slide1.xml" Id="R8540d4b16e924af3" /><Relationship Type="http://schemas.openxmlformats.org/officeDocument/2006/relationships/slide" Target="/ppt/slides/slide2.xml" Id="R4bc18c227c2145a5" /><Relationship Type="http://schemas.openxmlformats.org/officeDocument/2006/relationships/slide" Target="/ppt/slides/slide3.xml" Id="R652d9ed7b9294445" /><Relationship Type="http://schemas.openxmlformats.org/officeDocument/2006/relationships/slide" Target="/ppt/slides/slide4.xml" Id="Rc290130c181c4c10" /><Relationship Type="http://schemas.openxmlformats.org/officeDocument/2006/relationships/slide" Target="/ppt/slides/slide5.xml" Id="R9078793ea332447c" /><Relationship Type="http://schemas.openxmlformats.org/officeDocument/2006/relationships/slide" Target="/ppt/slides/slide6.xml" Id="Rd1a785a1e7a64b90" /><Relationship Type="http://schemas.openxmlformats.org/officeDocument/2006/relationships/slide" Target="/ppt/slides/slide7.xml" Id="R19db9e0391e6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226b594f0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9555cadb47ba" /><Relationship Type="http://schemas.openxmlformats.org/officeDocument/2006/relationships/theme" Target="/ppt/slideMasters/theme/theme1.xml" Id="R07e3e9a2ad48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79555cadb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5fcf9b88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dc6b4193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ca65edcf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895fe34e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fbf09f92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c1a186e0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e279b9bc0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577 103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7 464 645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GEIR JOHNNY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FREDDY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STEN ROGER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847 141 492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HANSSEN HOLDING AS</a:t>
            </a:r>
          </a:p>
        </p:txBody>
      </p:sp>
    </p:spTree>
  </p:cSld>
  <p:clrMapOvr>
    <a:masterClrMapping xmlns:a="http://schemas.openxmlformats.org/drawingml/2006/main"/>
  </p:clrMapOvr>
</p:sld>
</file>