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9f1026a0b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0aa97096b49ec"/>
  </p:sldMasterIdLst>
  <p:sldIdLst>
    <p:sldId xmlns:r="http://schemas.openxmlformats.org/officeDocument/2006/relationships" id="256" r:id="Rb68299aec26747e0"/>
    <p:sldId xmlns:r="http://schemas.openxmlformats.org/officeDocument/2006/relationships" id="257" r:id="Re051f022b9434eea"/>
    <p:sldId xmlns:r="http://schemas.openxmlformats.org/officeDocument/2006/relationships" id="258" r:id="R65ce81b1b7e74005"/>
    <p:sldId xmlns:r="http://schemas.openxmlformats.org/officeDocument/2006/relationships" id="259" r:id="R5ea7455639364610"/>
    <p:sldId xmlns:r="http://schemas.openxmlformats.org/officeDocument/2006/relationships" id="260" r:id="R6e0836267b1d42d3"/>
    <p:sldId xmlns:r="http://schemas.openxmlformats.org/officeDocument/2006/relationships" id="261" r:id="R9dac62951d134a6b"/>
    <p:sldId xmlns:r="http://schemas.openxmlformats.org/officeDocument/2006/relationships" id="262" r:id="R4ecd87bb3a64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0aa97096b49ec" /><Relationship Type="http://schemas.openxmlformats.org/officeDocument/2006/relationships/slide" Target="/ppt/slides/slide1.xml" Id="Rb68299aec26747e0" /><Relationship Type="http://schemas.openxmlformats.org/officeDocument/2006/relationships/slide" Target="/ppt/slides/slide2.xml" Id="Re051f022b9434eea" /><Relationship Type="http://schemas.openxmlformats.org/officeDocument/2006/relationships/slide" Target="/ppt/slides/slide3.xml" Id="R65ce81b1b7e74005" /><Relationship Type="http://schemas.openxmlformats.org/officeDocument/2006/relationships/slide" Target="/ppt/slides/slide4.xml" Id="R5ea7455639364610" /><Relationship Type="http://schemas.openxmlformats.org/officeDocument/2006/relationships/slide" Target="/ppt/slides/slide5.xml" Id="R6e0836267b1d42d3" /><Relationship Type="http://schemas.openxmlformats.org/officeDocument/2006/relationships/slide" Target="/ppt/slides/slide6.xml" Id="R9dac62951d134a6b" /><Relationship Type="http://schemas.openxmlformats.org/officeDocument/2006/relationships/slide" Target="/ppt/slides/slide7.xml" Id="R4ecd87bb3a64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ca11317e1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4242db734d6a" /><Relationship Type="http://schemas.openxmlformats.org/officeDocument/2006/relationships/theme" Target="/ppt/slideMasters/theme/theme1.xml" Id="R1acf3376dc33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14242db73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e9ac98478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e01cc545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be7c6be82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16ad069b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d418550d9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8585354db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666b7196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Adolfsen Consult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Consult A/S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23 023 455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23 211 208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KOLBJØRN J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847 656 492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