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0abd75ea8346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31a7a909904632"/>
  </p:sldMasterIdLst>
  <p:sldIdLst>
    <p:sldId xmlns:r="http://schemas.openxmlformats.org/officeDocument/2006/relationships" id="256" r:id="Rd63e3cd1d5a942d0"/>
    <p:sldId xmlns:r="http://schemas.openxmlformats.org/officeDocument/2006/relationships" id="257" r:id="R8f0a21f00bfa4134"/>
    <p:sldId xmlns:r="http://schemas.openxmlformats.org/officeDocument/2006/relationships" id="258" r:id="R9fccd6e1e31243b8"/>
    <p:sldId xmlns:r="http://schemas.openxmlformats.org/officeDocument/2006/relationships" id="259" r:id="R3c0edfd83623425d"/>
    <p:sldId xmlns:r="http://schemas.openxmlformats.org/officeDocument/2006/relationships" id="260" r:id="R459ac77617224253"/>
    <p:sldId xmlns:r="http://schemas.openxmlformats.org/officeDocument/2006/relationships" id="261" r:id="Redafa95a312845b4"/>
    <p:sldId xmlns:r="http://schemas.openxmlformats.org/officeDocument/2006/relationships" id="262" r:id="R3beb49b8cfe747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31a7a909904632" /><Relationship Type="http://schemas.openxmlformats.org/officeDocument/2006/relationships/slide" Target="/ppt/slides/slide1.xml" Id="Rd63e3cd1d5a942d0" /><Relationship Type="http://schemas.openxmlformats.org/officeDocument/2006/relationships/slide" Target="/ppt/slides/slide2.xml" Id="R8f0a21f00bfa4134" /><Relationship Type="http://schemas.openxmlformats.org/officeDocument/2006/relationships/slide" Target="/ppt/slides/slide3.xml" Id="R9fccd6e1e31243b8" /><Relationship Type="http://schemas.openxmlformats.org/officeDocument/2006/relationships/slide" Target="/ppt/slides/slide4.xml" Id="R3c0edfd83623425d" /><Relationship Type="http://schemas.openxmlformats.org/officeDocument/2006/relationships/slide" Target="/ppt/slides/slide5.xml" Id="R459ac77617224253" /><Relationship Type="http://schemas.openxmlformats.org/officeDocument/2006/relationships/slide" Target="/ppt/slides/slide6.xml" Id="Redafa95a312845b4" /><Relationship Type="http://schemas.openxmlformats.org/officeDocument/2006/relationships/slide" Target="/ppt/slides/slide7.xml" Id="R3beb49b8cfe747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8a6bf91b7748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f70eed00144d8" /><Relationship Type="http://schemas.openxmlformats.org/officeDocument/2006/relationships/theme" Target="/ppt/slideMasters/theme/theme1.xml" Id="Rc46e23632a9c41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5f70eed00144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11e05770e43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1d3b809434b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60c907eca4d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1664949cd4e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56df78b7a46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23c8129e540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33a4e37ee4e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SOLDI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SOLDI REGNSKAP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46 184 611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12 754 185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9 928 079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11 856 265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26 611 383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JMJ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 INVESTMENT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82 85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847 812 362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