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f8defc784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afe4f41394b67"/>
  </p:sldMasterIdLst>
  <p:sldIdLst>
    <p:sldId xmlns:r="http://schemas.openxmlformats.org/officeDocument/2006/relationships" id="256" r:id="R720270e12ea342bc"/>
    <p:sldId xmlns:r="http://schemas.openxmlformats.org/officeDocument/2006/relationships" id="257" r:id="Rabcf130fafbf419a"/>
    <p:sldId xmlns:r="http://schemas.openxmlformats.org/officeDocument/2006/relationships" id="258" r:id="R55c2c34063c44cc1"/>
    <p:sldId xmlns:r="http://schemas.openxmlformats.org/officeDocument/2006/relationships" id="259" r:id="Rb7ce36615486432e"/>
    <p:sldId xmlns:r="http://schemas.openxmlformats.org/officeDocument/2006/relationships" id="260" r:id="R671db1e762f44813"/>
    <p:sldId xmlns:r="http://schemas.openxmlformats.org/officeDocument/2006/relationships" id="261" r:id="R1ee9d15ae82941a4"/>
    <p:sldId xmlns:r="http://schemas.openxmlformats.org/officeDocument/2006/relationships" id="262" r:id="Re5da69b29f12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afe4f41394b67" /><Relationship Type="http://schemas.openxmlformats.org/officeDocument/2006/relationships/slide" Target="/ppt/slides/slide1.xml" Id="R720270e12ea342bc" /><Relationship Type="http://schemas.openxmlformats.org/officeDocument/2006/relationships/slide" Target="/ppt/slides/slide2.xml" Id="Rabcf130fafbf419a" /><Relationship Type="http://schemas.openxmlformats.org/officeDocument/2006/relationships/slide" Target="/ppt/slides/slide3.xml" Id="R55c2c34063c44cc1" /><Relationship Type="http://schemas.openxmlformats.org/officeDocument/2006/relationships/slide" Target="/ppt/slides/slide4.xml" Id="Rb7ce36615486432e" /><Relationship Type="http://schemas.openxmlformats.org/officeDocument/2006/relationships/slide" Target="/ppt/slides/slide5.xml" Id="R671db1e762f44813" /><Relationship Type="http://schemas.openxmlformats.org/officeDocument/2006/relationships/slide" Target="/ppt/slides/slide6.xml" Id="R1ee9d15ae82941a4" /><Relationship Type="http://schemas.openxmlformats.org/officeDocument/2006/relationships/slide" Target="/ppt/slides/slide7.xml" Id="Re5da69b29f12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6c300104144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13007f604701" /><Relationship Type="http://schemas.openxmlformats.org/officeDocument/2006/relationships/theme" Target="/ppt/slideMasters/theme/theme1.xml" Id="R74f30cf18569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413007f6047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c01c1be72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f8deceef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a56852cbf42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b4682859b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ff1b06ae2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52335e334c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1806a471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354 243 126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413 425 450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848 382 922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