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9e61472bc4e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98f71a7dd4c8e"/>
  </p:sldMasterIdLst>
  <p:sldIdLst>
    <p:sldId xmlns:r="http://schemas.openxmlformats.org/officeDocument/2006/relationships" id="256" r:id="R4f86e667b9164901"/>
    <p:sldId xmlns:r="http://schemas.openxmlformats.org/officeDocument/2006/relationships" id="257" r:id="Rc4d14ce5e6224735"/>
    <p:sldId xmlns:r="http://schemas.openxmlformats.org/officeDocument/2006/relationships" id="258" r:id="R0b64db8e32934ea8"/>
    <p:sldId xmlns:r="http://schemas.openxmlformats.org/officeDocument/2006/relationships" id="259" r:id="R4c82e44fa063429f"/>
    <p:sldId xmlns:r="http://schemas.openxmlformats.org/officeDocument/2006/relationships" id="260" r:id="Rd7e2c10e92354e82"/>
    <p:sldId xmlns:r="http://schemas.openxmlformats.org/officeDocument/2006/relationships" id="261" r:id="Raa1b7ec7a54941b1"/>
    <p:sldId xmlns:r="http://schemas.openxmlformats.org/officeDocument/2006/relationships" id="262" r:id="R30b82ed24f63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98f71a7dd4c8e" /><Relationship Type="http://schemas.openxmlformats.org/officeDocument/2006/relationships/slide" Target="/ppt/slides/slide1.xml" Id="R4f86e667b9164901" /><Relationship Type="http://schemas.openxmlformats.org/officeDocument/2006/relationships/slide" Target="/ppt/slides/slide2.xml" Id="Rc4d14ce5e6224735" /><Relationship Type="http://schemas.openxmlformats.org/officeDocument/2006/relationships/slide" Target="/ppt/slides/slide3.xml" Id="R0b64db8e32934ea8" /><Relationship Type="http://schemas.openxmlformats.org/officeDocument/2006/relationships/slide" Target="/ppt/slides/slide4.xml" Id="R4c82e44fa063429f" /><Relationship Type="http://schemas.openxmlformats.org/officeDocument/2006/relationships/slide" Target="/ppt/slides/slide5.xml" Id="Rd7e2c10e92354e82" /><Relationship Type="http://schemas.openxmlformats.org/officeDocument/2006/relationships/slide" Target="/ppt/slides/slide6.xml" Id="Raa1b7ec7a54941b1" /><Relationship Type="http://schemas.openxmlformats.org/officeDocument/2006/relationships/slide" Target="/ppt/slides/slide7.xml" Id="R30b82ed24f63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63d022279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9ae24d8314a24" /><Relationship Type="http://schemas.openxmlformats.org/officeDocument/2006/relationships/theme" Target="/ppt/slideMasters/theme/theme1.xml" Id="Ra5fa3879407f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9ae24d8314a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422648921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ac374950f44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231525276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28eab296d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f9b17f68348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66769182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9e8c9f430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LINDSTAD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LINDSTAD BYGG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30 711 636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14 196 642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HEIMABYGG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Magasinvegen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5651 0348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post@lindstadbygg.no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www.lindstadbygg.no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851 314 032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BYGG AS</a:t>
            </a:r>
          </a:p>
        </p:txBody>
      </p:sp>
    </p:spTree>
  </p:cSld>
  <p:clrMapOvr>
    <a:masterClrMapping xmlns:a="http://schemas.openxmlformats.org/drawingml/2006/main"/>
  </p:clrMapOvr>
</p:sld>
</file>