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e16093cc1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38827d7c741b9"/>
  </p:sldMasterIdLst>
  <p:sldIdLst>
    <p:sldId xmlns:r="http://schemas.openxmlformats.org/officeDocument/2006/relationships" id="256" r:id="R85d6c3d3e7c84710"/>
    <p:sldId xmlns:r="http://schemas.openxmlformats.org/officeDocument/2006/relationships" id="257" r:id="R4a336d1a76e54865"/>
    <p:sldId xmlns:r="http://schemas.openxmlformats.org/officeDocument/2006/relationships" id="258" r:id="Rdc478dd6ffcd4a52"/>
    <p:sldId xmlns:r="http://schemas.openxmlformats.org/officeDocument/2006/relationships" id="259" r:id="R66140684873f47bc"/>
    <p:sldId xmlns:r="http://schemas.openxmlformats.org/officeDocument/2006/relationships" id="260" r:id="R6c7306777f5349a6"/>
    <p:sldId xmlns:r="http://schemas.openxmlformats.org/officeDocument/2006/relationships" id="261" r:id="Rc86fd3a0e0d74b13"/>
    <p:sldId xmlns:r="http://schemas.openxmlformats.org/officeDocument/2006/relationships" id="262" r:id="Rd59e8b5df47c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38827d7c741b9" /><Relationship Type="http://schemas.openxmlformats.org/officeDocument/2006/relationships/slide" Target="/ppt/slides/slide1.xml" Id="R85d6c3d3e7c84710" /><Relationship Type="http://schemas.openxmlformats.org/officeDocument/2006/relationships/slide" Target="/ppt/slides/slide2.xml" Id="R4a336d1a76e54865" /><Relationship Type="http://schemas.openxmlformats.org/officeDocument/2006/relationships/slide" Target="/ppt/slides/slide3.xml" Id="Rdc478dd6ffcd4a52" /><Relationship Type="http://schemas.openxmlformats.org/officeDocument/2006/relationships/slide" Target="/ppt/slides/slide4.xml" Id="R66140684873f47bc" /><Relationship Type="http://schemas.openxmlformats.org/officeDocument/2006/relationships/slide" Target="/ppt/slides/slide5.xml" Id="R6c7306777f5349a6" /><Relationship Type="http://schemas.openxmlformats.org/officeDocument/2006/relationships/slide" Target="/ppt/slides/slide6.xml" Id="Rc86fd3a0e0d74b13" /><Relationship Type="http://schemas.openxmlformats.org/officeDocument/2006/relationships/slide" Target="/ppt/slides/slide7.xml" Id="Rd59e8b5df47c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6ad8ed8b6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b8507e29411f" /><Relationship Type="http://schemas.openxmlformats.org/officeDocument/2006/relationships/theme" Target="/ppt/slideMasters/theme/theme1.xml" Id="R78de9e68a78d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4b8507e29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0ed3a16c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a5a6ef92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54629466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55b21b16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03efc8c0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46302eaed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222c3fdf0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