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a3612ef8d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c42e8ce2340d3"/>
  </p:sldMasterIdLst>
  <p:sldIdLst>
    <p:sldId xmlns:r="http://schemas.openxmlformats.org/officeDocument/2006/relationships" id="256" r:id="R7bafd1e4c99846fd"/>
    <p:sldId xmlns:r="http://schemas.openxmlformats.org/officeDocument/2006/relationships" id="257" r:id="R1c02dfdfd47e44ed"/>
    <p:sldId xmlns:r="http://schemas.openxmlformats.org/officeDocument/2006/relationships" id="258" r:id="R166e88c7e54b4b8b"/>
    <p:sldId xmlns:r="http://schemas.openxmlformats.org/officeDocument/2006/relationships" id="259" r:id="Redd54d4a5eb44917"/>
    <p:sldId xmlns:r="http://schemas.openxmlformats.org/officeDocument/2006/relationships" id="260" r:id="Rb44d562b1a04443d"/>
    <p:sldId xmlns:r="http://schemas.openxmlformats.org/officeDocument/2006/relationships" id="261" r:id="Rf2931582680f49b9"/>
    <p:sldId xmlns:r="http://schemas.openxmlformats.org/officeDocument/2006/relationships" id="262" r:id="R7f709780b25e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c42e8ce2340d3" /><Relationship Type="http://schemas.openxmlformats.org/officeDocument/2006/relationships/slide" Target="/ppt/slides/slide1.xml" Id="R7bafd1e4c99846fd" /><Relationship Type="http://schemas.openxmlformats.org/officeDocument/2006/relationships/slide" Target="/ppt/slides/slide2.xml" Id="R1c02dfdfd47e44ed" /><Relationship Type="http://schemas.openxmlformats.org/officeDocument/2006/relationships/slide" Target="/ppt/slides/slide3.xml" Id="R166e88c7e54b4b8b" /><Relationship Type="http://schemas.openxmlformats.org/officeDocument/2006/relationships/slide" Target="/ppt/slides/slide4.xml" Id="Redd54d4a5eb44917" /><Relationship Type="http://schemas.openxmlformats.org/officeDocument/2006/relationships/slide" Target="/ppt/slides/slide5.xml" Id="Rb44d562b1a04443d" /><Relationship Type="http://schemas.openxmlformats.org/officeDocument/2006/relationships/slide" Target="/ppt/slides/slide6.xml" Id="Rf2931582680f49b9" /><Relationship Type="http://schemas.openxmlformats.org/officeDocument/2006/relationships/slide" Target="/ppt/slides/slide7.xml" Id="R7f709780b25e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4f1883c90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12f76f444a0d" /><Relationship Type="http://schemas.openxmlformats.org/officeDocument/2006/relationships/theme" Target="/ppt/slideMasters/theme/theme1.xml" Id="R33784c82e896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912f76f44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4b5c42e7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2856b87a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7e857acb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0000a60d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82acb4764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9bfd3c5a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d93cc50e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CENTEC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CENTEC NORGE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75 81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centec@frisurf.no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851 718 702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CENTEC NORGE AS</a:t>
            </a:r>
          </a:p>
        </p:txBody>
      </p:sp>
    </p:spTree>
  </p:cSld>
  <p:clrMapOvr>
    <a:masterClrMapping xmlns:a="http://schemas.openxmlformats.org/drawingml/2006/main"/>
  </p:clrMapOvr>
</p:sld>
</file>