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ed67fff66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e3d7122564dd0"/>
  </p:sldMasterIdLst>
  <p:sldIdLst>
    <p:sldId xmlns:r="http://schemas.openxmlformats.org/officeDocument/2006/relationships" id="256" r:id="R5ea19cc543324132"/>
    <p:sldId xmlns:r="http://schemas.openxmlformats.org/officeDocument/2006/relationships" id="257" r:id="R3f38f34e87174376"/>
    <p:sldId xmlns:r="http://schemas.openxmlformats.org/officeDocument/2006/relationships" id="258" r:id="R9f9754dc97ed4dfb"/>
    <p:sldId xmlns:r="http://schemas.openxmlformats.org/officeDocument/2006/relationships" id="259" r:id="R19a4b9769fa346cc"/>
    <p:sldId xmlns:r="http://schemas.openxmlformats.org/officeDocument/2006/relationships" id="260" r:id="R2288259e09364524"/>
    <p:sldId xmlns:r="http://schemas.openxmlformats.org/officeDocument/2006/relationships" id="261" r:id="R9169975037d94d77"/>
    <p:sldId xmlns:r="http://schemas.openxmlformats.org/officeDocument/2006/relationships" id="262" r:id="R9fe508e497ee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e3d7122564dd0" /><Relationship Type="http://schemas.openxmlformats.org/officeDocument/2006/relationships/slide" Target="/ppt/slides/slide1.xml" Id="R5ea19cc543324132" /><Relationship Type="http://schemas.openxmlformats.org/officeDocument/2006/relationships/slide" Target="/ppt/slides/slide2.xml" Id="R3f38f34e87174376" /><Relationship Type="http://schemas.openxmlformats.org/officeDocument/2006/relationships/slide" Target="/ppt/slides/slide3.xml" Id="R9f9754dc97ed4dfb" /><Relationship Type="http://schemas.openxmlformats.org/officeDocument/2006/relationships/slide" Target="/ppt/slides/slide4.xml" Id="R19a4b9769fa346cc" /><Relationship Type="http://schemas.openxmlformats.org/officeDocument/2006/relationships/slide" Target="/ppt/slides/slide5.xml" Id="R2288259e09364524" /><Relationship Type="http://schemas.openxmlformats.org/officeDocument/2006/relationships/slide" Target="/ppt/slides/slide6.xml" Id="R9169975037d94d77" /><Relationship Type="http://schemas.openxmlformats.org/officeDocument/2006/relationships/slide" Target="/ppt/slides/slide7.xml" Id="R9fe508e497ee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9e534e77f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55e2828647e5" /><Relationship Type="http://schemas.openxmlformats.org/officeDocument/2006/relationships/theme" Target="/ppt/slideMasters/theme/theme1.xml" Id="R3eab4334c894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455e28286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ced8aa921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1dec7a73c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f6255b828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86cde1c7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322e93d0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7c44c929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34a555fb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HOP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SIGVART HOP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