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8d4af200b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1d815a6ae04efa"/>
  </p:sldMasterIdLst>
  <p:sldIdLst>
    <p:sldId xmlns:r="http://schemas.openxmlformats.org/officeDocument/2006/relationships" id="256" r:id="R462a1cd1ca084053"/>
    <p:sldId xmlns:r="http://schemas.openxmlformats.org/officeDocument/2006/relationships" id="257" r:id="Ra200aa152a5a4bc8"/>
    <p:sldId xmlns:r="http://schemas.openxmlformats.org/officeDocument/2006/relationships" id="258" r:id="R0092565163584d80"/>
    <p:sldId xmlns:r="http://schemas.openxmlformats.org/officeDocument/2006/relationships" id="259" r:id="R9e571d22004a4b7a"/>
    <p:sldId xmlns:r="http://schemas.openxmlformats.org/officeDocument/2006/relationships" id="260" r:id="R0c06e3ed36a24fe8"/>
    <p:sldId xmlns:r="http://schemas.openxmlformats.org/officeDocument/2006/relationships" id="261" r:id="Rf849fb81ba4146f9"/>
    <p:sldId xmlns:r="http://schemas.openxmlformats.org/officeDocument/2006/relationships" id="262" r:id="R9e13da20485a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1d815a6ae04efa" /><Relationship Type="http://schemas.openxmlformats.org/officeDocument/2006/relationships/slide" Target="/ppt/slides/slide1.xml" Id="R462a1cd1ca084053" /><Relationship Type="http://schemas.openxmlformats.org/officeDocument/2006/relationships/slide" Target="/ppt/slides/slide2.xml" Id="Ra200aa152a5a4bc8" /><Relationship Type="http://schemas.openxmlformats.org/officeDocument/2006/relationships/slide" Target="/ppt/slides/slide3.xml" Id="R0092565163584d80" /><Relationship Type="http://schemas.openxmlformats.org/officeDocument/2006/relationships/slide" Target="/ppt/slides/slide4.xml" Id="R9e571d22004a4b7a" /><Relationship Type="http://schemas.openxmlformats.org/officeDocument/2006/relationships/slide" Target="/ppt/slides/slide5.xml" Id="R0c06e3ed36a24fe8" /><Relationship Type="http://schemas.openxmlformats.org/officeDocument/2006/relationships/slide" Target="/ppt/slides/slide6.xml" Id="Rf849fb81ba4146f9" /><Relationship Type="http://schemas.openxmlformats.org/officeDocument/2006/relationships/slide" Target="/ppt/slides/slide7.xml" Id="R9e13da20485a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a5a1cc721242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4c226c4454a1f" /><Relationship Type="http://schemas.openxmlformats.org/officeDocument/2006/relationships/theme" Target="/ppt/slideMasters/theme/theme1.xml" Id="Rbe9231c6a4e843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4c226c445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7563360af40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37f2c7e6a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914dd6d63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5ba7acde249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61b0a85fa40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3e4592fab64a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6241eba5841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ENTREPRENØR RUNE ULVATN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RUNE ULVATN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ENTREPRENØR RUNE ULVATN AS ble etablert [år] og holder til i Manger.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RUNE ULVATN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RUNE ULVATN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RUNE ULVATN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14 104 868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−907 933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−497 171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5 608 090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9 785 850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RUNE ULVATN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RR ULVATN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RUNE ULVATN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Toskavegen 210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5936 Manger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37 35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853 167 452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ENTREPRENØR RUNE ULVATN AS</a:t>
            </a:r>
          </a:p>
        </p:txBody>
      </p:sp>
    </p:spTree>
  </p:cSld>
  <p:clrMapOvr>
    <a:masterClrMapping xmlns:a="http://schemas.openxmlformats.org/drawingml/2006/main"/>
  </p:clrMapOvr>
</p:sld>
</file>