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82d7fdb17c4b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411f5a5f8748f1"/>
  </p:sldMasterIdLst>
  <p:sldIdLst>
    <p:sldId xmlns:r="http://schemas.openxmlformats.org/officeDocument/2006/relationships" id="256" r:id="R5182094ed80a4864"/>
    <p:sldId xmlns:r="http://schemas.openxmlformats.org/officeDocument/2006/relationships" id="257" r:id="R24559422692f4380"/>
    <p:sldId xmlns:r="http://schemas.openxmlformats.org/officeDocument/2006/relationships" id="258" r:id="R24f1be499bfc4ea0"/>
    <p:sldId xmlns:r="http://schemas.openxmlformats.org/officeDocument/2006/relationships" id="259" r:id="Rb37dbbbdae644291"/>
    <p:sldId xmlns:r="http://schemas.openxmlformats.org/officeDocument/2006/relationships" id="260" r:id="R98dc02458033431f"/>
    <p:sldId xmlns:r="http://schemas.openxmlformats.org/officeDocument/2006/relationships" id="261" r:id="R489f590b4ab94e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411f5a5f8748f1" /><Relationship Type="http://schemas.openxmlformats.org/officeDocument/2006/relationships/slide" Target="/ppt/slides/slide1.xml" Id="R5182094ed80a4864" /><Relationship Type="http://schemas.openxmlformats.org/officeDocument/2006/relationships/slide" Target="/ppt/slides/slide2.xml" Id="R24559422692f4380" /><Relationship Type="http://schemas.openxmlformats.org/officeDocument/2006/relationships/slide" Target="/ppt/slides/slide3.xml" Id="R24f1be499bfc4ea0" /><Relationship Type="http://schemas.openxmlformats.org/officeDocument/2006/relationships/slide" Target="/ppt/slides/slide4.xml" Id="Rb37dbbbdae644291" /><Relationship Type="http://schemas.openxmlformats.org/officeDocument/2006/relationships/slide" Target="/ppt/slides/slide5.xml" Id="R98dc02458033431f" /><Relationship Type="http://schemas.openxmlformats.org/officeDocument/2006/relationships/slide" Target="/ppt/slides/slide6.xml" Id="R489f590b4ab94e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a14fe4f57b4d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20c4f876e458e" /><Relationship Type="http://schemas.openxmlformats.org/officeDocument/2006/relationships/theme" Target="/ppt/slideMasters/theme/theme1.xml" Id="R89f0b9cc28824d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420c4f876e45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9b6eec77c42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be2ef183b41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a8cffe14646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6651db35043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d55efcba940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b24d8553741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 F F HAGE OG MILJØ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F F HAGE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F F HAGE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F F HAGE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F F HAGE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F F HAGE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Smemyrveien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3474 Åros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31 29 26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853 326 992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F F HAGE OG MILJØ AS</a:t>
            </a:r>
          </a:p>
        </p:txBody>
      </p:sp>
    </p:spTree>
  </p:cSld>
  <p:clrMapOvr>
    <a:masterClrMapping xmlns:a="http://schemas.openxmlformats.org/drawingml/2006/main"/>
  </p:clrMapOvr>
</p:sld>
</file>