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967bbedc445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79c3284eb4537"/>
  </p:sldMasterIdLst>
  <p:sldIdLst>
    <p:sldId xmlns:r="http://schemas.openxmlformats.org/officeDocument/2006/relationships" id="256" r:id="R6eb5502a0998486f"/>
    <p:sldId xmlns:r="http://schemas.openxmlformats.org/officeDocument/2006/relationships" id="257" r:id="R2e7363b0b61f41de"/>
    <p:sldId xmlns:r="http://schemas.openxmlformats.org/officeDocument/2006/relationships" id="258" r:id="Re805343861ce4a88"/>
    <p:sldId xmlns:r="http://schemas.openxmlformats.org/officeDocument/2006/relationships" id="259" r:id="R6bac087a22ff4518"/>
    <p:sldId xmlns:r="http://schemas.openxmlformats.org/officeDocument/2006/relationships" id="260" r:id="R7d96c776e2b64164"/>
    <p:sldId xmlns:r="http://schemas.openxmlformats.org/officeDocument/2006/relationships" id="261" r:id="Rd6d694cfdfd34d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79c3284eb4537" /><Relationship Type="http://schemas.openxmlformats.org/officeDocument/2006/relationships/slide" Target="/ppt/slides/slide1.xml" Id="R6eb5502a0998486f" /><Relationship Type="http://schemas.openxmlformats.org/officeDocument/2006/relationships/slide" Target="/ppt/slides/slide2.xml" Id="R2e7363b0b61f41de" /><Relationship Type="http://schemas.openxmlformats.org/officeDocument/2006/relationships/slide" Target="/ppt/slides/slide3.xml" Id="Re805343861ce4a88" /><Relationship Type="http://schemas.openxmlformats.org/officeDocument/2006/relationships/slide" Target="/ppt/slides/slide4.xml" Id="R6bac087a22ff4518" /><Relationship Type="http://schemas.openxmlformats.org/officeDocument/2006/relationships/slide" Target="/ppt/slides/slide5.xml" Id="R7d96c776e2b64164" /><Relationship Type="http://schemas.openxmlformats.org/officeDocument/2006/relationships/slide" Target="/ppt/slides/slide6.xml" Id="Rd6d694cfdfd34d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a2584e4a3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50e21a291478a" /><Relationship Type="http://schemas.openxmlformats.org/officeDocument/2006/relationships/theme" Target="/ppt/slideMasters/theme/theme1.xml" Id="Rb138f589c7df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50e21a291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e82cfbd52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b8334d9e3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e67e3a32a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4a9e189fb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38e0ac06c4a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17211592c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NESJESTRANDA SAMVIRKELAG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NESJESTRANDA SAMVIRKELAG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NESJESTRANDA SAMVIRKELAG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NESJESTRANDA SAMVIRKELAG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NESJESTRANDA SAMVIRKELAG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NESJESTRANDA SAMVIRKELAG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1 798 430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10 313 192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10 854 879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NESJESTRANDA SAMVIRKELAG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Nesjestranda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853 455 822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NESJESTRANDA SAMVIRKELAG</a:t>
            </a:r>
          </a:p>
        </p:txBody>
      </p:sp>
    </p:spTree>
  </p:cSld>
  <p:clrMapOvr>
    <a:masterClrMapping xmlns:a="http://schemas.openxmlformats.org/drawingml/2006/main"/>
  </p:clrMapOvr>
</p:sld>
</file>