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5d5385d4f147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538539ad347b9"/>
  </p:sldMasterIdLst>
  <p:sldIdLst>
    <p:sldId xmlns:r="http://schemas.openxmlformats.org/officeDocument/2006/relationships" id="256" r:id="Rd8b9626259ac4e7f"/>
    <p:sldId xmlns:r="http://schemas.openxmlformats.org/officeDocument/2006/relationships" id="257" r:id="R07a8da1389e44a4e"/>
    <p:sldId xmlns:r="http://schemas.openxmlformats.org/officeDocument/2006/relationships" id="258" r:id="Rc45fde701b504403"/>
    <p:sldId xmlns:r="http://schemas.openxmlformats.org/officeDocument/2006/relationships" id="259" r:id="R17f2506f2df54025"/>
    <p:sldId xmlns:r="http://schemas.openxmlformats.org/officeDocument/2006/relationships" id="260" r:id="Re13e5274c7054e98"/>
    <p:sldId xmlns:r="http://schemas.openxmlformats.org/officeDocument/2006/relationships" id="261" r:id="R8d4f5a685df348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538539ad347b9" /><Relationship Type="http://schemas.openxmlformats.org/officeDocument/2006/relationships/slide" Target="/ppt/slides/slide1.xml" Id="Rd8b9626259ac4e7f" /><Relationship Type="http://schemas.openxmlformats.org/officeDocument/2006/relationships/slide" Target="/ppt/slides/slide2.xml" Id="R07a8da1389e44a4e" /><Relationship Type="http://schemas.openxmlformats.org/officeDocument/2006/relationships/slide" Target="/ppt/slides/slide3.xml" Id="Rc45fde701b504403" /><Relationship Type="http://schemas.openxmlformats.org/officeDocument/2006/relationships/slide" Target="/ppt/slides/slide4.xml" Id="R17f2506f2df54025" /><Relationship Type="http://schemas.openxmlformats.org/officeDocument/2006/relationships/slide" Target="/ppt/slides/slide5.xml" Id="Re13e5274c7054e98" /><Relationship Type="http://schemas.openxmlformats.org/officeDocument/2006/relationships/slide" Target="/ppt/slides/slide6.xml" Id="R8d4f5a685df348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a7e59b9f3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cedd35baa4685" /><Relationship Type="http://schemas.openxmlformats.org/officeDocument/2006/relationships/theme" Target="/ppt/slideMasters/theme/theme1.xml" Id="R51082208cdf1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0cedd35baa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59c04aa374b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4832d5c1a49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7b820a165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fadd1a622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a46f0d57546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f47c7a3754f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PAULSEN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Grønningveien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4956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37150520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853 979 082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&amp; SØNN AS</a:t>
            </a:r>
          </a:p>
        </p:txBody>
      </p:sp>
    </p:spTree>
  </p:cSld>
  <p:clrMapOvr>
    <a:masterClrMapping xmlns:a="http://schemas.openxmlformats.org/drawingml/2006/main"/>
  </p:clrMapOvr>
</p:sld>
</file>