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97fbd68de40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c94afded94684"/>
  </p:sldMasterIdLst>
  <p:sldIdLst>
    <p:sldId xmlns:r="http://schemas.openxmlformats.org/officeDocument/2006/relationships" id="256" r:id="R3ff3840e41614662"/>
    <p:sldId xmlns:r="http://schemas.openxmlformats.org/officeDocument/2006/relationships" id="257" r:id="Rf9a5685ac4044b57"/>
    <p:sldId xmlns:r="http://schemas.openxmlformats.org/officeDocument/2006/relationships" id="258" r:id="Rf85b692145aa4465"/>
    <p:sldId xmlns:r="http://schemas.openxmlformats.org/officeDocument/2006/relationships" id="259" r:id="Rbf38ca43cef14dd6"/>
    <p:sldId xmlns:r="http://schemas.openxmlformats.org/officeDocument/2006/relationships" id="260" r:id="R2afc33e20a384d32"/>
    <p:sldId xmlns:r="http://schemas.openxmlformats.org/officeDocument/2006/relationships" id="261" r:id="Rcf6cc915b69a46c6"/>
    <p:sldId xmlns:r="http://schemas.openxmlformats.org/officeDocument/2006/relationships" id="262" r:id="Re19fd5554c03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c94afded94684" /><Relationship Type="http://schemas.openxmlformats.org/officeDocument/2006/relationships/slide" Target="/ppt/slides/slide1.xml" Id="R3ff3840e41614662" /><Relationship Type="http://schemas.openxmlformats.org/officeDocument/2006/relationships/slide" Target="/ppt/slides/slide2.xml" Id="Rf9a5685ac4044b57" /><Relationship Type="http://schemas.openxmlformats.org/officeDocument/2006/relationships/slide" Target="/ppt/slides/slide3.xml" Id="Rf85b692145aa4465" /><Relationship Type="http://schemas.openxmlformats.org/officeDocument/2006/relationships/slide" Target="/ppt/slides/slide4.xml" Id="Rbf38ca43cef14dd6" /><Relationship Type="http://schemas.openxmlformats.org/officeDocument/2006/relationships/slide" Target="/ppt/slides/slide5.xml" Id="R2afc33e20a384d32" /><Relationship Type="http://schemas.openxmlformats.org/officeDocument/2006/relationships/slide" Target="/ppt/slides/slide6.xml" Id="Rcf6cc915b69a46c6" /><Relationship Type="http://schemas.openxmlformats.org/officeDocument/2006/relationships/slide" Target="/ppt/slides/slide7.xml" Id="Re19fd5554c03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4ae9a6ca8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ff2e5879947cb" /><Relationship Type="http://schemas.openxmlformats.org/officeDocument/2006/relationships/theme" Target="/ppt/slideMasters/theme/theme1.xml" Id="Rb612427fc205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ff2e5879947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93adca698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1456af7c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3887e4a88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58b75a21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061a66e70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7836b05c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d02e6851f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&amp; SØNN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24 034 302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904 576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761 062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10 090 171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HOLDING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ØREN HÅKON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Grønningveien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37150520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853 979 082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&amp; SØNN AS</a:t>
            </a:r>
          </a:p>
        </p:txBody>
      </p:sp>
    </p:spTree>
  </p:cSld>
  <p:clrMapOvr>
    <a:masterClrMapping xmlns:a="http://schemas.openxmlformats.org/drawingml/2006/main"/>
  </p:clrMapOvr>
</p:sld>
</file>