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24487be1204c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c5fe6c2b054506"/>
  </p:sldMasterIdLst>
  <p:sldIdLst>
    <p:sldId xmlns:r="http://schemas.openxmlformats.org/officeDocument/2006/relationships" id="256" r:id="R68ab900cc9294ef0"/>
    <p:sldId xmlns:r="http://schemas.openxmlformats.org/officeDocument/2006/relationships" id="257" r:id="R3a02ea5012d94d74"/>
    <p:sldId xmlns:r="http://schemas.openxmlformats.org/officeDocument/2006/relationships" id="258" r:id="Rf8561b5d6e244134"/>
    <p:sldId xmlns:r="http://schemas.openxmlformats.org/officeDocument/2006/relationships" id="259" r:id="R5722250d80254da9"/>
    <p:sldId xmlns:r="http://schemas.openxmlformats.org/officeDocument/2006/relationships" id="260" r:id="R2df1410b10da4d9f"/>
    <p:sldId xmlns:r="http://schemas.openxmlformats.org/officeDocument/2006/relationships" id="261" r:id="Ra11cb834e72f48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c5fe6c2b054506" /><Relationship Type="http://schemas.openxmlformats.org/officeDocument/2006/relationships/slide" Target="/ppt/slides/slide1.xml" Id="R68ab900cc9294ef0" /><Relationship Type="http://schemas.openxmlformats.org/officeDocument/2006/relationships/slide" Target="/ppt/slides/slide2.xml" Id="R3a02ea5012d94d74" /><Relationship Type="http://schemas.openxmlformats.org/officeDocument/2006/relationships/slide" Target="/ppt/slides/slide3.xml" Id="Rf8561b5d6e244134" /><Relationship Type="http://schemas.openxmlformats.org/officeDocument/2006/relationships/slide" Target="/ppt/slides/slide4.xml" Id="R5722250d80254da9" /><Relationship Type="http://schemas.openxmlformats.org/officeDocument/2006/relationships/slide" Target="/ppt/slides/slide5.xml" Id="R2df1410b10da4d9f" /><Relationship Type="http://schemas.openxmlformats.org/officeDocument/2006/relationships/slide" Target="/ppt/slides/slide6.xml" Id="Ra11cb834e72f48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96e2e5c57d4a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b941d4ea0499c" /><Relationship Type="http://schemas.openxmlformats.org/officeDocument/2006/relationships/theme" Target="/ppt/slideMasters/theme/theme1.xml" Id="R5b721ab4d20644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eb941d4ea049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c763e71fd4b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3774588694c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e8882042e48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79d640ee545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516891d714a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cc1a5cb544e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SVATSUM SAMVIRKELAG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SVATSUM SAMVIRKELAG SA ble etablert [år] og holder til i Svatsum.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13 632 887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771 096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2 277 998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Gardan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2657 Svatsum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22 90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joker.svatsum@ngbutikk.net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855 011 352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