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d6d1dfe9ae43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b09467edaf4421"/>
  </p:sldMasterIdLst>
  <p:sldIdLst>
    <p:sldId xmlns:r="http://schemas.openxmlformats.org/officeDocument/2006/relationships" id="256" r:id="R2851e6fa273844f1"/>
    <p:sldId xmlns:r="http://schemas.openxmlformats.org/officeDocument/2006/relationships" id="257" r:id="Re45d0f49c2f24b4a"/>
    <p:sldId xmlns:r="http://schemas.openxmlformats.org/officeDocument/2006/relationships" id="258" r:id="R8db7424dfdc14191"/>
    <p:sldId xmlns:r="http://schemas.openxmlformats.org/officeDocument/2006/relationships" id="259" r:id="R44fb8ccda0944db7"/>
    <p:sldId xmlns:r="http://schemas.openxmlformats.org/officeDocument/2006/relationships" id="260" r:id="Rad198fc36da047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b09467edaf4421" /><Relationship Type="http://schemas.openxmlformats.org/officeDocument/2006/relationships/slide" Target="/ppt/slides/slide1.xml" Id="R2851e6fa273844f1" /><Relationship Type="http://schemas.openxmlformats.org/officeDocument/2006/relationships/slide" Target="/ppt/slides/slide2.xml" Id="Re45d0f49c2f24b4a" /><Relationship Type="http://schemas.openxmlformats.org/officeDocument/2006/relationships/slide" Target="/ppt/slides/slide3.xml" Id="R8db7424dfdc14191" /><Relationship Type="http://schemas.openxmlformats.org/officeDocument/2006/relationships/slide" Target="/ppt/slides/slide4.xml" Id="R44fb8ccda0944db7" /><Relationship Type="http://schemas.openxmlformats.org/officeDocument/2006/relationships/slide" Target="/ppt/slides/slide5.xml" Id="Rad198fc36da047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51604839546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5b0135eac462b" /><Relationship Type="http://schemas.openxmlformats.org/officeDocument/2006/relationships/theme" Target="/ppt/slideMasters/theme/theme1.xml" Id="Rbc9d053a168244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35b0135eac46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f3c80c66344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5e5f3fab141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d8e9b17e841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3536970eb4a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2c03179804e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 HILLESTAD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HILLESTAD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HILLESTAD ble etablert [år] og holder til i Sogndal.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HILLESTAD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HILLESTAD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HILLESTAD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Flugheimsvegen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6857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jon.hillestad@enivest.net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855 078 392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HILLESTAD</a:t>
            </a:r>
          </a:p>
        </p:txBody>
      </p:sp>
    </p:spTree>
  </p:cSld>
  <p:clrMapOvr>
    <a:masterClrMapping xmlns:a="http://schemas.openxmlformats.org/drawingml/2006/main"/>
  </p:clrMapOvr>
</p:sld>
</file>