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f7151019d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a860303504e67"/>
  </p:sldMasterIdLst>
  <p:sldIdLst>
    <p:sldId xmlns:r="http://schemas.openxmlformats.org/officeDocument/2006/relationships" id="256" r:id="Re995a7d2a6414741"/>
    <p:sldId xmlns:r="http://schemas.openxmlformats.org/officeDocument/2006/relationships" id="257" r:id="Rbb7dafaacd974c26"/>
    <p:sldId xmlns:r="http://schemas.openxmlformats.org/officeDocument/2006/relationships" id="258" r:id="R09a27a770508443a"/>
    <p:sldId xmlns:r="http://schemas.openxmlformats.org/officeDocument/2006/relationships" id="259" r:id="R29ed41905dc34d29"/>
    <p:sldId xmlns:r="http://schemas.openxmlformats.org/officeDocument/2006/relationships" id="260" r:id="R302d5581f4d04261"/>
    <p:sldId xmlns:r="http://schemas.openxmlformats.org/officeDocument/2006/relationships" id="261" r:id="R124e7585631e4f25"/>
    <p:sldId xmlns:r="http://schemas.openxmlformats.org/officeDocument/2006/relationships" id="262" r:id="Rb0c53044f917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a860303504e67" /><Relationship Type="http://schemas.openxmlformats.org/officeDocument/2006/relationships/slide" Target="/ppt/slides/slide1.xml" Id="Re995a7d2a6414741" /><Relationship Type="http://schemas.openxmlformats.org/officeDocument/2006/relationships/slide" Target="/ppt/slides/slide2.xml" Id="Rbb7dafaacd974c26" /><Relationship Type="http://schemas.openxmlformats.org/officeDocument/2006/relationships/slide" Target="/ppt/slides/slide3.xml" Id="R09a27a770508443a" /><Relationship Type="http://schemas.openxmlformats.org/officeDocument/2006/relationships/slide" Target="/ppt/slides/slide4.xml" Id="R29ed41905dc34d29" /><Relationship Type="http://schemas.openxmlformats.org/officeDocument/2006/relationships/slide" Target="/ppt/slides/slide5.xml" Id="R302d5581f4d04261" /><Relationship Type="http://schemas.openxmlformats.org/officeDocument/2006/relationships/slide" Target="/ppt/slides/slide6.xml" Id="R124e7585631e4f25" /><Relationship Type="http://schemas.openxmlformats.org/officeDocument/2006/relationships/slide" Target="/ppt/slides/slide7.xml" Id="Rb0c53044f917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902266a99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0a057d624248" /><Relationship Type="http://schemas.openxmlformats.org/officeDocument/2006/relationships/theme" Target="/ppt/slideMasters/theme/theme1.xml" Id="R73fb15b4d464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60a057d62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300e9256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a8c09336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6828425d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24bbea60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ab48597ad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3e5df2fb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54f6801c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22 392 090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377 322 289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497 633 721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855 143 852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INVEST AS</a:t>
            </a:r>
          </a:p>
        </p:txBody>
      </p:sp>
    </p:spTree>
  </p:cSld>
  <p:clrMapOvr>
    <a:masterClrMapping xmlns:a="http://schemas.openxmlformats.org/drawingml/2006/main"/>
  </p:clrMapOvr>
</p:sld>
</file>