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c9fb0a95df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09b2bc0ac4c2a"/>
  </p:sldMasterIdLst>
  <p:sldIdLst>
    <p:sldId xmlns:r="http://schemas.openxmlformats.org/officeDocument/2006/relationships" id="256" r:id="R45de07cb948a447b"/>
    <p:sldId xmlns:r="http://schemas.openxmlformats.org/officeDocument/2006/relationships" id="257" r:id="R53c455e8420344fb"/>
    <p:sldId xmlns:r="http://schemas.openxmlformats.org/officeDocument/2006/relationships" id="258" r:id="R47139a5fe2254342"/>
    <p:sldId xmlns:r="http://schemas.openxmlformats.org/officeDocument/2006/relationships" id="259" r:id="R8a31f8e3e33d4aaa"/>
    <p:sldId xmlns:r="http://schemas.openxmlformats.org/officeDocument/2006/relationships" id="260" r:id="R6bc6316538ec4406"/>
    <p:sldId xmlns:r="http://schemas.openxmlformats.org/officeDocument/2006/relationships" id="261" r:id="R14ddbade82344f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09b2bc0ac4c2a" /><Relationship Type="http://schemas.openxmlformats.org/officeDocument/2006/relationships/slide" Target="/ppt/slides/slide1.xml" Id="R45de07cb948a447b" /><Relationship Type="http://schemas.openxmlformats.org/officeDocument/2006/relationships/slide" Target="/ppt/slides/slide2.xml" Id="R53c455e8420344fb" /><Relationship Type="http://schemas.openxmlformats.org/officeDocument/2006/relationships/slide" Target="/ppt/slides/slide3.xml" Id="R47139a5fe2254342" /><Relationship Type="http://schemas.openxmlformats.org/officeDocument/2006/relationships/slide" Target="/ppt/slides/slide4.xml" Id="R8a31f8e3e33d4aaa" /><Relationship Type="http://schemas.openxmlformats.org/officeDocument/2006/relationships/slide" Target="/ppt/slides/slide5.xml" Id="R6bc6316538ec4406" /><Relationship Type="http://schemas.openxmlformats.org/officeDocument/2006/relationships/slide" Target="/ppt/slides/slide6.xml" Id="R14ddbade82344f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7613e77ccd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58e074fa3413b" /><Relationship Type="http://schemas.openxmlformats.org/officeDocument/2006/relationships/theme" Target="/ppt/slideMasters/theme/theme1.xml" Id="Rb48023797ea94e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58e074fa341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c4958e6ef44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a30cace1a4d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6f7200c9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783ba6396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6ad85c13e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a69e161e7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 SJØSTRØM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Eidsvågbakken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24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edmund@varmeogbad.no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855 440 482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 SJØSTRØM AS</a:t>
            </a:r>
          </a:p>
        </p:txBody>
      </p:sp>
    </p:spTree>
  </p:cSld>
  <p:clrMapOvr>
    <a:masterClrMapping xmlns:a="http://schemas.openxmlformats.org/drawingml/2006/main"/>
  </p:clrMapOvr>
</p:sld>
</file>