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de1e7b081041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7241422a734704"/>
  </p:sldMasterIdLst>
  <p:sldIdLst>
    <p:sldId xmlns:r="http://schemas.openxmlformats.org/officeDocument/2006/relationships" id="256" r:id="Rf29f8fc28e1c46fb"/>
    <p:sldId xmlns:r="http://schemas.openxmlformats.org/officeDocument/2006/relationships" id="257" r:id="Ra67ecb281fd2431c"/>
    <p:sldId xmlns:r="http://schemas.openxmlformats.org/officeDocument/2006/relationships" id="258" r:id="R0450ad69328142fe"/>
    <p:sldId xmlns:r="http://schemas.openxmlformats.org/officeDocument/2006/relationships" id="259" r:id="R9fc8376e794f4e31"/>
    <p:sldId xmlns:r="http://schemas.openxmlformats.org/officeDocument/2006/relationships" id="260" r:id="R0b025e07b5f44b5c"/>
    <p:sldId xmlns:r="http://schemas.openxmlformats.org/officeDocument/2006/relationships" id="261" r:id="Rbf8c291ceb2643d5"/>
    <p:sldId xmlns:r="http://schemas.openxmlformats.org/officeDocument/2006/relationships" id="262" r:id="Rb180e03ef55842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7241422a734704" /><Relationship Type="http://schemas.openxmlformats.org/officeDocument/2006/relationships/slide" Target="/ppt/slides/slide1.xml" Id="Rf29f8fc28e1c46fb" /><Relationship Type="http://schemas.openxmlformats.org/officeDocument/2006/relationships/slide" Target="/ppt/slides/slide2.xml" Id="Ra67ecb281fd2431c" /><Relationship Type="http://schemas.openxmlformats.org/officeDocument/2006/relationships/slide" Target="/ppt/slides/slide3.xml" Id="R0450ad69328142fe" /><Relationship Type="http://schemas.openxmlformats.org/officeDocument/2006/relationships/slide" Target="/ppt/slides/slide4.xml" Id="R9fc8376e794f4e31" /><Relationship Type="http://schemas.openxmlformats.org/officeDocument/2006/relationships/slide" Target="/ppt/slides/slide5.xml" Id="R0b025e07b5f44b5c" /><Relationship Type="http://schemas.openxmlformats.org/officeDocument/2006/relationships/slide" Target="/ppt/slides/slide6.xml" Id="Rbf8c291ceb2643d5" /><Relationship Type="http://schemas.openxmlformats.org/officeDocument/2006/relationships/slide" Target="/ppt/slides/slide7.xml" Id="Rb180e03ef55842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9f49b2e85a4e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ac1db5d0e4edf" /><Relationship Type="http://schemas.openxmlformats.org/officeDocument/2006/relationships/theme" Target="/ppt/slideMasters/theme/theme1.xml" Id="R7dc96a7806d44e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8ac1db5d0e4e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a7bd9124748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ab9ccc6cf41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f0621e3a940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35d9f139d41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df16b8e4444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112c3f5a842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d68e84d9a44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 SJØSTRØM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SJØSTRØM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SJØSTRØM AS ble etablert [år] og holder til i Eidsvåg I Åsane.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SJØSTRØM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SJØSTRØM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SJØSTRØM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26 419 950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−1 316 622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−1 431 483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3 411 449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8 176 092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SJØSTRØM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SJØSTRØM HOLDING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S.RASMUSSEN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SJØSTRØM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Eidsvågbakken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5105 Eidsvåg I Åsane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39 24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edmund@varmeogbad.no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855 440 482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SJØSTRØM AS</a:t>
            </a:r>
          </a:p>
        </p:txBody>
      </p:sp>
    </p:spTree>
  </p:cSld>
  <p:clrMapOvr>
    <a:masterClrMapping xmlns:a="http://schemas.openxmlformats.org/drawingml/2006/main"/>
  </p:clrMapOvr>
</p:sld>
</file>