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d5a7a7a8c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669c993e540e4"/>
  </p:sldMasterIdLst>
  <p:sldIdLst>
    <p:sldId xmlns:r="http://schemas.openxmlformats.org/officeDocument/2006/relationships" id="256" r:id="R1e938a0439294a7b"/>
    <p:sldId xmlns:r="http://schemas.openxmlformats.org/officeDocument/2006/relationships" id="257" r:id="R8629c5dd3dbb4d22"/>
    <p:sldId xmlns:r="http://schemas.openxmlformats.org/officeDocument/2006/relationships" id="258" r:id="R1b8e3ab8e5a4498d"/>
    <p:sldId xmlns:r="http://schemas.openxmlformats.org/officeDocument/2006/relationships" id="259" r:id="R8dc5ad7233054c2f"/>
    <p:sldId xmlns:r="http://schemas.openxmlformats.org/officeDocument/2006/relationships" id="260" r:id="Rdb5916d832674fda"/>
    <p:sldId xmlns:r="http://schemas.openxmlformats.org/officeDocument/2006/relationships" id="261" r:id="Rf4b0839d8af3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669c993e540e4" /><Relationship Type="http://schemas.openxmlformats.org/officeDocument/2006/relationships/slide" Target="/ppt/slides/slide1.xml" Id="R1e938a0439294a7b" /><Relationship Type="http://schemas.openxmlformats.org/officeDocument/2006/relationships/slide" Target="/ppt/slides/slide2.xml" Id="R8629c5dd3dbb4d22" /><Relationship Type="http://schemas.openxmlformats.org/officeDocument/2006/relationships/slide" Target="/ppt/slides/slide3.xml" Id="R1b8e3ab8e5a4498d" /><Relationship Type="http://schemas.openxmlformats.org/officeDocument/2006/relationships/slide" Target="/ppt/slides/slide4.xml" Id="R8dc5ad7233054c2f" /><Relationship Type="http://schemas.openxmlformats.org/officeDocument/2006/relationships/slide" Target="/ppt/slides/slide5.xml" Id="Rdb5916d832674fda" /><Relationship Type="http://schemas.openxmlformats.org/officeDocument/2006/relationships/slide" Target="/ppt/slides/slide6.xml" Id="Rf4b0839d8af3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220c7ba32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3ccc1b2cf4339" /><Relationship Type="http://schemas.openxmlformats.org/officeDocument/2006/relationships/theme" Target="/ppt/slideMasters/theme/theme1.xml" Id="R44da25d951d3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3ccc1b2cf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3751642f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9a5abf14b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7d1a0c569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4780964d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475f51a8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93fd126db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BØMLO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Tverråvegen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94553506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856 314 022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BØMLO BYGGSERVICE AS</a:t>
            </a:r>
          </a:p>
        </p:txBody>
      </p:sp>
    </p:spTree>
  </p:cSld>
  <p:clrMapOvr>
    <a:masterClrMapping xmlns:a="http://schemas.openxmlformats.org/drawingml/2006/main"/>
  </p:clrMapOvr>
</p:sld>
</file>