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101332ecd648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f8f4b18b60475a"/>
  </p:sldMasterIdLst>
  <p:sldIdLst>
    <p:sldId xmlns:r="http://schemas.openxmlformats.org/officeDocument/2006/relationships" id="256" r:id="Rac54486effb14f33"/>
    <p:sldId xmlns:r="http://schemas.openxmlformats.org/officeDocument/2006/relationships" id="257" r:id="Rfbd795b0a44646f1"/>
    <p:sldId xmlns:r="http://schemas.openxmlformats.org/officeDocument/2006/relationships" id="258" r:id="R51cfc05674dc4b62"/>
    <p:sldId xmlns:r="http://schemas.openxmlformats.org/officeDocument/2006/relationships" id="259" r:id="R2d39be291f254eb3"/>
    <p:sldId xmlns:r="http://schemas.openxmlformats.org/officeDocument/2006/relationships" id="260" r:id="Rca1ca1e4bf0f410f"/>
    <p:sldId xmlns:r="http://schemas.openxmlformats.org/officeDocument/2006/relationships" id="261" r:id="Rfc33d02a0c5b4a9e"/>
    <p:sldId xmlns:r="http://schemas.openxmlformats.org/officeDocument/2006/relationships" id="262" r:id="R1de4eca7901d4a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f8f4b18b60475a" /><Relationship Type="http://schemas.openxmlformats.org/officeDocument/2006/relationships/slide" Target="/ppt/slides/slide1.xml" Id="Rac54486effb14f33" /><Relationship Type="http://schemas.openxmlformats.org/officeDocument/2006/relationships/slide" Target="/ppt/slides/slide2.xml" Id="Rfbd795b0a44646f1" /><Relationship Type="http://schemas.openxmlformats.org/officeDocument/2006/relationships/slide" Target="/ppt/slides/slide3.xml" Id="R51cfc05674dc4b62" /><Relationship Type="http://schemas.openxmlformats.org/officeDocument/2006/relationships/slide" Target="/ppt/slides/slide4.xml" Id="R2d39be291f254eb3" /><Relationship Type="http://schemas.openxmlformats.org/officeDocument/2006/relationships/slide" Target="/ppt/slides/slide5.xml" Id="Rca1ca1e4bf0f410f" /><Relationship Type="http://schemas.openxmlformats.org/officeDocument/2006/relationships/slide" Target="/ppt/slides/slide6.xml" Id="Rfc33d02a0c5b4a9e" /><Relationship Type="http://schemas.openxmlformats.org/officeDocument/2006/relationships/slide" Target="/ppt/slides/slide7.xml" Id="R1de4eca7901d4a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c5972e047a49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5cf589c654124" /><Relationship Type="http://schemas.openxmlformats.org/officeDocument/2006/relationships/theme" Target="/ppt/slideMasters/theme/theme1.xml" Id="R778276ae30e34a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55cf589c6541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a92dd488e46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73c42891041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5cef32a4441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1689687804c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1401ed6734f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4e5cee6c348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651ae07f145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BØMLO BYGGSERVICE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BØMLO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BØMLO BYGGSERVICE AS ble etablert [år] og holder til i Bremnes.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BØMLO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BØMLO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BØMLO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4 953 398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421 524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385 513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1 251 987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2 867 621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BØMLO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SELLE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BØMLO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Tverråvegen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5430 Bremnes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94553506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856 314 022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BØMLO BYGGSERVICE AS</a:t>
            </a:r>
          </a:p>
        </p:txBody>
      </p:sp>
    </p:spTree>
  </p:cSld>
  <p:clrMapOvr>
    <a:masterClrMapping xmlns:a="http://schemas.openxmlformats.org/drawingml/2006/main"/>
  </p:clrMapOvr>
</p:sld>
</file>