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c75c1027b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f6c3c70a64812"/>
  </p:sldMasterIdLst>
  <p:sldIdLst>
    <p:sldId xmlns:r="http://schemas.openxmlformats.org/officeDocument/2006/relationships" id="256" r:id="R9c57019812924c66"/>
    <p:sldId xmlns:r="http://schemas.openxmlformats.org/officeDocument/2006/relationships" id="257" r:id="R07a088eb1051443d"/>
    <p:sldId xmlns:r="http://schemas.openxmlformats.org/officeDocument/2006/relationships" id="258" r:id="R043825b7a03e4afe"/>
    <p:sldId xmlns:r="http://schemas.openxmlformats.org/officeDocument/2006/relationships" id="259" r:id="R809ddbc942564fa5"/>
    <p:sldId xmlns:r="http://schemas.openxmlformats.org/officeDocument/2006/relationships" id="260" r:id="R0091d97da2504693"/>
    <p:sldId xmlns:r="http://schemas.openxmlformats.org/officeDocument/2006/relationships" id="261" r:id="R1c6bead8e17146f3"/>
    <p:sldId xmlns:r="http://schemas.openxmlformats.org/officeDocument/2006/relationships" id="262" r:id="Rb6167c83bf6d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f6c3c70a64812" /><Relationship Type="http://schemas.openxmlformats.org/officeDocument/2006/relationships/slide" Target="/ppt/slides/slide1.xml" Id="R9c57019812924c66" /><Relationship Type="http://schemas.openxmlformats.org/officeDocument/2006/relationships/slide" Target="/ppt/slides/slide2.xml" Id="R07a088eb1051443d" /><Relationship Type="http://schemas.openxmlformats.org/officeDocument/2006/relationships/slide" Target="/ppt/slides/slide3.xml" Id="R043825b7a03e4afe" /><Relationship Type="http://schemas.openxmlformats.org/officeDocument/2006/relationships/slide" Target="/ppt/slides/slide4.xml" Id="R809ddbc942564fa5" /><Relationship Type="http://schemas.openxmlformats.org/officeDocument/2006/relationships/slide" Target="/ppt/slides/slide5.xml" Id="R0091d97da2504693" /><Relationship Type="http://schemas.openxmlformats.org/officeDocument/2006/relationships/slide" Target="/ppt/slides/slide6.xml" Id="R1c6bead8e17146f3" /><Relationship Type="http://schemas.openxmlformats.org/officeDocument/2006/relationships/slide" Target="/ppt/slides/slide7.xml" Id="Rb6167c83bf6d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2c734c389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61c898f14246" /><Relationship Type="http://schemas.openxmlformats.org/officeDocument/2006/relationships/theme" Target="/ppt/slideMasters/theme/theme1.xml" Id="Rc511eac9c8d6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961c898f1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b32c6218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bbf8919d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dd9d8223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27451096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ec90c257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5e507bc9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bfaab179e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BLINK HUS DALE MALO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BLINK HUS DALE MALO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76 797 935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24 123 821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MALO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Myrbostadvegen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blinkhus@dalemalo.no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856 532 062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BLINK HUS DALE MALO AS</a:t>
            </a:r>
          </a:p>
        </p:txBody>
      </p:sp>
    </p:spTree>
  </p:cSld>
  <p:clrMapOvr>
    <a:masterClrMapping xmlns:a="http://schemas.openxmlformats.org/drawingml/2006/main"/>
  </p:clrMapOvr>
</p:sld>
</file>