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4e8e30e9c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5da4365d149ae"/>
  </p:sldMasterIdLst>
  <p:sldIdLst>
    <p:sldId xmlns:r="http://schemas.openxmlformats.org/officeDocument/2006/relationships" id="256" r:id="Re2c6c9c1cf0e48cf"/>
    <p:sldId xmlns:r="http://schemas.openxmlformats.org/officeDocument/2006/relationships" id="257" r:id="R36df672d344a4eee"/>
    <p:sldId xmlns:r="http://schemas.openxmlformats.org/officeDocument/2006/relationships" id="258" r:id="R6716cc4a32c34039"/>
    <p:sldId xmlns:r="http://schemas.openxmlformats.org/officeDocument/2006/relationships" id="259" r:id="Ra14c31eeff6e4620"/>
    <p:sldId xmlns:r="http://schemas.openxmlformats.org/officeDocument/2006/relationships" id="260" r:id="R959e06b89f4b4417"/>
    <p:sldId xmlns:r="http://schemas.openxmlformats.org/officeDocument/2006/relationships" id="261" r:id="R7828268b2dc94e74"/>
    <p:sldId xmlns:r="http://schemas.openxmlformats.org/officeDocument/2006/relationships" id="262" r:id="Rc506daf21b3c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5da4365d149ae" /><Relationship Type="http://schemas.openxmlformats.org/officeDocument/2006/relationships/slide" Target="/ppt/slides/slide1.xml" Id="Re2c6c9c1cf0e48cf" /><Relationship Type="http://schemas.openxmlformats.org/officeDocument/2006/relationships/slide" Target="/ppt/slides/slide2.xml" Id="R36df672d344a4eee" /><Relationship Type="http://schemas.openxmlformats.org/officeDocument/2006/relationships/slide" Target="/ppt/slides/slide3.xml" Id="R6716cc4a32c34039" /><Relationship Type="http://schemas.openxmlformats.org/officeDocument/2006/relationships/slide" Target="/ppt/slides/slide4.xml" Id="Ra14c31eeff6e4620" /><Relationship Type="http://schemas.openxmlformats.org/officeDocument/2006/relationships/slide" Target="/ppt/slides/slide5.xml" Id="R959e06b89f4b4417" /><Relationship Type="http://schemas.openxmlformats.org/officeDocument/2006/relationships/slide" Target="/ppt/slides/slide6.xml" Id="R7828268b2dc94e74" /><Relationship Type="http://schemas.openxmlformats.org/officeDocument/2006/relationships/slide" Target="/ppt/slides/slide7.xml" Id="Rc506daf21b3c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49036d6c0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c8bf9cb34ab4" /><Relationship Type="http://schemas.openxmlformats.org/officeDocument/2006/relationships/theme" Target="/ppt/slideMasters/theme/theme1.xml" Id="R47bb711b4632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7c8bf9cb3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f4244685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06a02d73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b19fbfbf9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5c4631041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c49a07953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47684417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478de07c7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 TECHN KRISTOFFER APELAND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TECHN KRISTOFFER APELAND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TECHN KRISTOFFER APELAND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TECHN KRISTOFFER APELAND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TECHN KRISTOFFER APELAND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TECHN KRISTOFFER APELAND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20 098 141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5 671 726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10 681 222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TECHN KRISTOFFER APELAND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SNORRE GEIR  –  20,9 %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AL-SAADI AGATHA RENATA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EIRIK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LAHLUM PETTER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TECHN KRISTOFFER APELAND AS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TECHN KRISTOFFER APELAND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61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firmapost@kapeland.no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www.kapeland.no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857 288 262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TECHN KRISTOFFER APELAND AS</a:t>
            </a:r>
          </a:p>
        </p:txBody>
      </p:sp>
    </p:spTree>
  </p:cSld>
  <p:clrMapOvr>
    <a:masterClrMapping xmlns:a="http://schemas.openxmlformats.org/drawingml/2006/main"/>
  </p:clrMapOvr>
</p:sld>
</file>