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bc75ff267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487e445cc4851"/>
  </p:sldMasterIdLst>
  <p:sldIdLst>
    <p:sldId xmlns:r="http://schemas.openxmlformats.org/officeDocument/2006/relationships" id="256" r:id="R0df899c85ac046e2"/>
    <p:sldId xmlns:r="http://schemas.openxmlformats.org/officeDocument/2006/relationships" id="257" r:id="Raab951b3a1a64c89"/>
    <p:sldId xmlns:r="http://schemas.openxmlformats.org/officeDocument/2006/relationships" id="258" r:id="R8ea8dc176c6e4e22"/>
    <p:sldId xmlns:r="http://schemas.openxmlformats.org/officeDocument/2006/relationships" id="259" r:id="Ra49b07d4ac654dcf"/>
    <p:sldId xmlns:r="http://schemas.openxmlformats.org/officeDocument/2006/relationships" id="260" r:id="R6d62950392fa4ff6"/>
    <p:sldId xmlns:r="http://schemas.openxmlformats.org/officeDocument/2006/relationships" id="261" r:id="Ra4ee2c9fbbff4727"/>
    <p:sldId xmlns:r="http://schemas.openxmlformats.org/officeDocument/2006/relationships" id="262" r:id="Rf94fb4241b64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487e445cc4851" /><Relationship Type="http://schemas.openxmlformats.org/officeDocument/2006/relationships/slide" Target="/ppt/slides/slide1.xml" Id="R0df899c85ac046e2" /><Relationship Type="http://schemas.openxmlformats.org/officeDocument/2006/relationships/slide" Target="/ppt/slides/slide2.xml" Id="Raab951b3a1a64c89" /><Relationship Type="http://schemas.openxmlformats.org/officeDocument/2006/relationships/slide" Target="/ppt/slides/slide3.xml" Id="R8ea8dc176c6e4e22" /><Relationship Type="http://schemas.openxmlformats.org/officeDocument/2006/relationships/slide" Target="/ppt/slides/slide4.xml" Id="Ra49b07d4ac654dcf" /><Relationship Type="http://schemas.openxmlformats.org/officeDocument/2006/relationships/slide" Target="/ppt/slides/slide5.xml" Id="R6d62950392fa4ff6" /><Relationship Type="http://schemas.openxmlformats.org/officeDocument/2006/relationships/slide" Target="/ppt/slides/slide6.xml" Id="Ra4ee2c9fbbff4727" /><Relationship Type="http://schemas.openxmlformats.org/officeDocument/2006/relationships/slide" Target="/ppt/slides/slide7.xml" Id="Rf94fb4241b64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a6cb49464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84c8e8adf479e" /><Relationship Type="http://schemas.openxmlformats.org/officeDocument/2006/relationships/theme" Target="/ppt/slideMasters/theme/theme1.xml" Id="R6bcba67142a2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84c8e8adf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ac49debe0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f72db880a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47314123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a48343fce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dd2d2f0b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7d8b1c968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42ab671ad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ASKØY-BERGEN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ASKØY-BERGEN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ASKØY-BERGEN ELEKTRO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ASKØY-BERGEN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ASKØY-BERGEN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ASKØY-BERGEN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57 986 806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14 216 691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ASKØY-BERGEN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SVISJ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HOLMELY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AVIOL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SÆTERSTØL HOLDING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ASKØY-BERGEN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kontor@askoy-bergenelektro.no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www.askoy-bergenelektro.no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857 884 922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ASKØY-BERGEN ELEKTRO AS</a:t>
            </a:r>
          </a:p>
        </p:txBody>
      </p:sp>
    </p:spTree>
  </p:cSld>
  <p:clrMapOvr>
    <a:masterClrMapping xmlns:a="http://schemas.openxmlformats.org/drawingml/2006/main"/>
  </p:clrMapOvr>
</p:sld>
</file>