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6b9f32cab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889e71a084c4f"/>
  </p:sldMasterIdLst>
  <p:sldIdLst>
    <p:sldId xmlns:r="http://schemas.openxmlformats.org/officeDocument/2006/relationships" id="256" r:id="R08fd64cd411d4946"/>
    <p:sldId xmlns:r="http://schemas.openxmlformats.org/officeDocument/2006/relationships" id="257" r:id="Rce1969fe1acd417a"/>
    <p:sldId xmlns:r="http://schemas.openxmlformats.org/officeDocument/2006/relationships" id="258" r:id="R996c0825fd8b4960"/>
    <p:sldId xmlns:r="http://schemas.openxmlformats.org/officeDocument/2006/relationships" id="259" r:id="R599921fe052f4e88"/>
    <p:sldId xmlns:r="http://schemas.openxmlformats.org/officeDocument/2006/relationships" id="260" r:id="Rba704c2287a143b3"/>
    <p:sldId xmlns:r="http://schemas.openxmlformats.org/officeDocument/2006/relationships" id="261" r:id="R62d1286545574c7c"/>
    <p:sldId xmlns:r="http://schemas.openxmlformats.org/officeDocument/2006/relationships" id="262" r:id="Rd079c4dcab7544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889e71a084c4f" /><Relationship Type="http://schemas.openxmlformats.org/officeDocument/2006/relationships/slide" Target="/ppt/slides/slide1.xml" Id="R08fd64cd411d4946" /><Relationship Type="http://schemas.openxmlformats.org/officeDocument/2006/relationships/slide" Target="/ppt/slides/slide2.xml" Id="Rce1969fe1acd417a" /><Relationship Type="http://schemas.openxmlformats.org/officeDocument/2006/relationships/slide" Target="/ppt/slides/slide3.xml" Id="R996c0825fd8b4960" /><Relationship Type="http://schemas.openxmlformats.org/officeDocument/2006/relationships/slide" Target="/ppt/slides/slide4.xml" Id="R599921fe052f4e88" /><Relationship Type="http://schemas.openxmlformats.org/officeDocument/2006/relationships/slide" Target="/ppt/slides/slide5.xml" Id="Rba704c2287a143b3" /><Relationship Type="http://schemas.openxmlformats.org/officeDocument/2006/relationships/slide" Target="/ppt/slides/slide6.xml" Id="R62d1286545574c7c" /><Relationship Type="http://schemas.openxmlformats.org/officeDocument/2006/relationships/slide" Target="/ppt/slides/slide7.xml" Id="Rd079c4dcab7544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3383a9fbb5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8da9691e2451d" /><Relationship Type="http://schemas.openxmlformats.org/officeDocument/2006/relationships/theme" Target="/ppt/slideMasters/theme/theme1.xml" Id="Rb67d70b3692f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e8da9691e245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5db9060b9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3af4d470441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22c6d9bed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6bf10ed8f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d37e086c54e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90bcebca3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8b40f7bfb4d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−1 131 241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13 068 262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88 830 929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99 379 332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ERIK THOLFSEN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Revåsveien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33466853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857 902 602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BTINVEST AS</a:t>
            </a:r>
          </a:p>
        </p:txBody>
      </p:sp>
    </p:spTree>
  </p:cSld>
  <p:clrMapOvr>
    <a:masterClrMapping xmlns:a="http://schemas.openxmlformats.org/drawingml/2006/main"/>
  </p:clrMapOvr>
</p:sld>
</file>