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8a33782fa54a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47885b95bd42a3"/>
  </p:sldMasterIdLst>
  <p:sldIdLst>
    <p:sldId xmlns:r="http://schemas.openxmlformats.org/officeDocument/2006/relationships" id="256" r:id="R6fc50715fee64604"/>
    <p:sldId xmlns:r="http://schemas.openxmlformats.org/officeDocument/2006/relationships" id="257" r:id="Rc4b3ad594d204be4"/>
    <p:sldId xmlns:r="http://schemas.openxmlformats.org/officeDocument/2006/relationships" id="258" r:id="Ra2b9c10bf8ed4c1e"/>
    <p:sldId xmlns:r="http://schemas.openxmlformats.org/officeDocument/2006/relationships" id="259" r:id="R8d280e00a40e47a4"/>
    <p:sldId xmlns:r="http://schemas.openxmlformats.org/officeDocument/2006/relationships" id="260" r:id="R8f13a7468ef74081"/>
    <p:sldId xmlns:r="http://schemas.openxmlformats.org/officeDocument/2006/relationships" id="261" r:id="Rcbe2dbde52c04464"/>
    <p:sldId xmlns:r="http://schemas.openxmlformats.org/officeDocument/2006/relationships" id="262" r:id="R00c7cfc9d44447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47885b95bd42a3" /><Relationship Type="http://schemas.openxmlformats.org/officeDocument/2006/relationships/slide" Target="/ppt/slides/slide1.xml" Id="R6fc50715fee64604" /><Relationship Type="http://schemas.openxmlformats.org/officeDocument/2006/relationships/slide" Target="/ppt/slides/slide2.xml" Id="Rc4b3ad594d204be4" /><Relationship Type="http://schemas.openxmlformats.org/officeDocument/2006/relationships/slide" Target="/ppt/slides/slide3.xml" Id="Ra2b9c10bf8ed4c1e" /><Relationship Type="http://schemas.openxmlformats.org/officeDocument/2006/relationships/slide" Target="/ppt/slides/slide4.xml" Id="R8d280e00a40e47a4" /><Relationship Type="http://schemas.openxmlformats.org/officeDocument/2006/relationships/slide" Target="/ppt/slides/slide5.xml" Id="R8f13a7468ef74081" /><Relationship Type="http://schemas.openxmlformats.org/officeDocument/2006/relationships/slide" Target="/ppt/slides/slide6.xml" Id="Rcbe2dbde52c04464" /><Relationship Type="http://schemas.openxmlformats.org/officeDocument/2006/relationships/slide" Target="/ppt/slides/slide7.xml" Id="R00c7cfc9d44447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1706ffa5764f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e88ff1c2f4e28" /><Relationship Type="http://schemas.openxmlformats.org/officeDocument/2006/relationships/theme" Target="/ppt/slideMasters/theme/theme1.xml" Id="R7e26ff6168af46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4e88ff1c2f4e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36156172c47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f985b063147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d1026d31d47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dfe98f2274e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ca1a5b0ef44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739b1870248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c7b6c2fd04b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FJELLHEIM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FJELLHEIM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FJELLHEIM EIENDOM AS ble etablert [år] og holder til i Tvedestrand.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FJELLHEIM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FJELLHEIM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FJELLHEIM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2 451 203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139 464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−78 650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1 032 046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5 159 213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FJELLHEIM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FJELLHEIM OLE GEORG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FJELLHEIM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Reinsfjellveien 171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4904 Tvedestrand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16 53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859 162 592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FJELLHEIM EIENDOM AS</a:t>
            </a:r>
          </a:p>
        </p:txBody>
      </p:sp>
    </p:spTree>
  </p:cSld>
  <p:clrMapOvr>
    <a:masterClrMapping xmlns:a="http://schemas.openxmlformats.org/drawingml/2006/main"/>
  </p:clrMapOvr>
</p:sld>
</file>