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3bbf9e4a24d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b55008c010455b"/>
  </p:sldMasterIdLst>
  <p:sldIdLst>
    <p:sldId xmlns:r="http://schemas.openxmlformats.org/officeDocument/2006/relationships" id="256" r:id="R0d742052943742d7"/>
    <p:sldId xmlns:r="http://schemas.openxmlformats.org/officeDocument/2006/relationships" id="257" r:id="Rf08d59ed66df414d"/>
    <p:sldId xmlns:r="http://schemas.openxmlformats.org/officeDocument/2006/relationships" id="258" r:id="Red4768e4a6374c92"/>
    <p:sldId xmlns:r="http://schemas.openxmlformats.org/officeDocument/2006/relationships" id="259" r:id="Ref509314d7864ca4"/>
    <p:sldId xmlns:r="http://schemas.openxmlformats.org/officeDocument/2006/relationships" id="260" r:id="Rd9438e62f4c149fa"/>
    <p:sldId xmlns:r="http://schemas.openxmlformats.org/officeDocument/2006/relationships" id="261" r:id="Ra1a1c8932dab436c"/>
    <p:sldId xmlns:r="http://schemas.openxmlformats.org/officeDocument/2006/relationships" id="262" r:id="R98cf3b9ea4bc46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55008c010455b" /><Relationship Type="http://schemas.openxmlformats.org/officeDocument/2006/relationships/slide" Target="/ppt/slides/slide1.xml" Id="R0d742052943742d7" /><Relationship Type="http://schemas.openxmlformats.org/officeDocument/2006/relationships/slide" Target="/ppt/slides/slide2.xml" Id="Rf08d59ed66df414d" /><Relationship Type="http://schemas.openxmlformats.org/officeDocument/2006/relationships/slide" Target="/ppt/slides/slide3.xml" Id="Red4768e4a6374c92" /><Relationship Type="http://schemas.openxmlformats.org/officeDocument/2006/relationships/slide" Target="/ppt/slides/slide4.xml" Id="Ref509314d7864ca4" /><Relationship Type="http://schemas.openxmlformats.org/officeDocument/2006/relationships/slide" Target="/ppt/slides/slide5.xml" Id="Rd9438e62f4c149fa" /><Relationship Type="http://schemas.openxmlformats.org/officeDocument/2006/relationships/slide" Target="/ppt/slides/slide6.xml" Id="Ra1a1c8932dab436c" /><Relationship Type="http://schemas.openxmlformats.org/officeDocument/2006/relationships/slide" Target="/ppt/slides/slide7.xml" Id="R98cf3b9ea4bc46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39871e14d41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9575030c04c50" /><Relationship Type="http://schemas.openxmlformats.org/officeDocument/2006/relationships/theme" Target="/ppt/slideMasters/theme/theme1.xml" Id="R8259ddcaccb144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89575030c04c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269c8b5b346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56f503b0c40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8326b878b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5d0c6a0ce4c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bff625f7a45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c61350b8048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08552205145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ENTREPRENØRSERVICE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ENTREPRENØRSERVICE AS ble etablert [år] og holder til i Nesoddtangen.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22 320 413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6 169 357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13 358 281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TOM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HELGE MARIUS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NJÅL EIRIK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PER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Skoklefaldvei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1452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91 25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859 462 782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ENTREPRENØRSERVICE AS</a:t>
            </a:r>
          </a:p>
        </p:txBody>
      </p:sp>
    </p:spTree>
  </p:cSld>
  <p:clrMapOvr>
    <a:masterClrMapping xmlns:a="http://schemas.openxmlformats.org/drawingml/2006/main"/>
  </p:clrMapOvr>
</p:sld>
</file>