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5479a8637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79627deb0413a"/>
  </p:sldMasterIdLst>
  <p:sldIdLst>
    <p:sldId xmlns:r="http://schemas.openxmlformats.org/officeDocument/2006/relationships" id="256" r:id="R160ece19bbc24a05"/>
    <p:sldId xmlns:r="http://schemas.openxmlformats.org/officeDocument/2006/relationships" id="257" r:id="Rb5f602a065934f34"/>
    <p:sldId xmlns:r="http://schemas.openxmlformats.org/officeDocument/2006/relationships" id="258" r:id="R92a9481fa50b434d"/>
    <p:sldId xmlns:r="http://schemas.openxmlformats.org/officeDocument/2006/relationships" id="259" r:id="R01dacf0166eb483c"/>
    <p:sldId xmlns:r="http://schemas.openxmlformats.org/officeDocument/2006/relationships" id="260" r:id="Rbaba91e5093d4482"/>
    <p:sldId xmlns:r="http://schemas.openxmlformats.org/officeDocument/2006/relationships" id="261" r:id="R7e344ac8ba9c45ff"/>
    <p:sldId xmlns:r="http://schemas.openxmlformats.org/officeDocument/2006/relationships" id="262" r:id="Ra81a6a7afc23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79627deb0413a" /><Relationship Type="http://schemas.openxmlformats.org/officeDocument/2006/relationships/slide" Target="/ppt/slides/slide1.xml" Id="R160ece19bbc24a05" /><Relationship Type="http://schemas.openxmlformats.org/officeDocument/2006/relationships/slide" Target="/ppt/slides/slide2.xml" Id="Rb5f602a065934f34" /><Relationship Type="http://schemas.openxmlformats.org/officeDocument/2006/relationships/slide" Target="/ppt/slides/slide3.xml" Id="R92a9481fa50b434d" /><Relationship Type="http://schemas.openxmlformats.org/officeDocument/2006/relationships/slide" Target="/ppt/slides/slide4.xml" Id="R01dacf0166eb483c" /><Relationship Type="http://schemas.openxmlformats.org/officeDocument/2006/relationships/slide" Target="/ppt/slides/slide5.xml" Id="Rbaba91e5093d4482" /><Relationship Type="http://schemas.openxmlformats.org/officeDocument/2006/relationships/slide" Target="/ppt/slides/slide6.xml" Id="R7e344ac8ba9c45ff" /><Relationship Type="http://schemas.openxmlformats.org/officeDocument/2006/relationships/slide" Target="/ppt/slides/slide7.xml" Id="Ra81a6a7afc23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1a028cf87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fa19a24f347c3" /><Relationship Type="http://schemas.openxmlformats.org/officeDocument/2006/relationships/theme" Target="/ppt/slideMasters/theme/theme1.xml" Id="R88a6550e69c0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fa19a24f3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7464ba575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c341c9e3d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ae979665b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59a410c64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b341a3e65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658276ef2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781ca3014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JOHANNESSEN AS ble etablert [år] og holder til i Torp.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Sarpsborgveien 1115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1659 Torp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160370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859 589 642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JOHANNESSEN AS</a:t>
            </a:r>
          </a:p>
        </p:txBody>
      </p:sp>
    </p:spTree>
  </p:cSld>
  <p:clrMapOvr>
    <a:masterClrMapping xmlns:a="http://schemas.openxmlformats.org/drawingml/2006/main"/>
  </p:clrMapOvr>
</p:sld>
</file>