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eb1e13725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99087d3784240"/>
  </p:sldMasterIdLst>
  <p:sldIdLst>
    <p:sldId xmlns:r="http://schemas.openxmlformats.org/officeDocument/2006/relationships" id="256" r:id="R96930e1a18994cfa"/>
    <p:sldId xmlns:r="http://schemas.openxmlformats.org/officeDocument/2006/relationships" id="257" r:id="R72cff67b36004377"/>
    <p:sldId xmlns:r="http://schemas.openxmlformats.org/officeDocument/2006/relationships" id="258" r:id="R2564ca6995f24f70"/>
    <p:sldId xmlns:r="http://schemas.openxmlformats.org/officeDocument/2006/relationships" id="259" r:id="R85c1a54c45284e9c"/>
    <p:sldId xmlns:r="http://schemas.openxmlformats.org/officeDocument/2006/relationships" id="260" r:id="Raa62d96044164876"/>
    <p:sldId xmlns:r="http://schemas.openxmlformats.org/officeDocument/2006/relationships" id="261" r:id="R239e12f53f7b419b"/>
    <p:sldId xmlns:r="http://schemas.openxmlformats.org/officeDocument/2006/relationships" id="262" r:id="R0f1f133160ba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99087d3784240" /><Relationship Type="http://schemas.openxmlformats.org/officeDocument/2006/relationships/slide" Target="/ppt/slides/slide1.xml" Id="R96930e1a18994cfa" /><Relationship Type="http://schemas.openxmlformats.org/officeDocument/2006/relationships/slide" Target="/ppt/slides/slide2.xml" Id="R72cff67b36004377" /><Relationship Type="http://schemas.openxmlformats.org/officeDocument/2006/relationships/slide" Target="/ppt/slides/slide3.xml" Id="R2564ca6995f24f70" /><Relationship Type="http://schemas.openxmlformats.org/officeDocument/2006/relationships/slide" Target="/ppt/slides/slide4.xml" Id="R85c1a54c45284e9c" /><Relationship Type="http://schemas.openxmlformats.org/officeDocument/2006/relationships/slide" Target="/ppt/slides/slide5.xml" Id="Raa62d96044164876" /><Relationship Type="http://schemas.openxmlformats.org/officeDocument/2006/relationships/slide" Target="/ppt/slides/slide6.xml" Id="R239e12f53f7b419b" /><Relationship Type="http://schemas.openxmlformats.org/officeDocument/2006/relationships/slide" Target="/ppt/slides/slide7.xml" Id="R0f1f133160ba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0bb05c860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4bf1cc6341dd" /><Relationship Type="http://schemas.openxmlformats.org/officeDocument/2006/relationships/theme" Target="/ppt/slideMasters/theme/theme1.xml" Id="R8273129e6ce1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84bf1cc63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ac549cad4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6b9569a0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ab3b0c90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118fa4c0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cb6cf380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56a99bf4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feea12fa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BETONMAST TRØNDELAG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BETONMAST TRØNDELAG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562 990 069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33 241 321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33 191 810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334 324 235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BETONMAST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859 739 822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BETONMAST TRØNDELAG AS</a:t>
            </a:r>
          </a:p>
        </p:txBody>
      </p:sp>
    </p:spTree>
  </p:cSld>
  <p:clrMapOvr>
    <a:masterClrMapping xmlns:a="http://schemas.openxmlformats.org/drawingml/2006/main"/>
  </p:clrMapOvr>
</p:sld>
</file>