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9aee67d51b47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06fc8cc558473c"/>
  </p:sldMasterIdLst>
  <p:sldIdLst>
    <p:sldId xmlns:r="http://schemas.openxmlformats.org/officeDocument/2006/relationships" id="256" r:id="R25c33d8c4ebb40e8"/>
    <p:sldId xmlns:r="http://schemas.openxmlformats.org/officeDocument/2006/relationships" id="257" r:id="R68c518b8a22743a4"/>
    <p:sldId xmlns:r="http://schemas.openxmlformats.org/officeDocument/2006/relationships" id="258" r:id="R7e5a15ed89984bdc"/>
    <p:sldId xmlns:r="http://schemas.openxmlformats.org/officeDocument/2006/relationships" id="259" r:id="Rd848085a0c534133"/>
    <p:sldId xmlns:r="http://schemas.openxmlformats.org/officeDocument/2006/relationships" id="260" r:id="R9c9bd8478bb44750"/>
    <p:sldId xmlns:r="http://schemas.openxmlformats.org/officeDocument/2006/relationships" id="261" r:id="R0c0412f751e540e2"/>
    <p:sldId xmlns:r="http://schemas.openxmlformats.org/officeDocument/2006/relationships" id="262" r:id="Rc11c592f3f3c4c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6fc8cc558473c" /><Relationship Type="http://schemas.openxmlformats.org/officeDocument/2006/relationships/slide" Target="/ppt/slides/slide1.xml" Id="R25c33d8c4ebb40e8" /><Relationship Type="http://schemas.openxmlformats.org/officeDocument/2006/relationships/slide" Target="/ppt/slides/slide2.xml" Id="R68c518b8a22743a4" /><Relationship Type="http://schemas.openxmlformats.org/officeDocument/2006/relationships/slide" Target="/ppt/slides/slide3.xml" Id="R7e5a15ed89984bdc" /><Relationship Type="http://schemas.openxmlformats.org/officeDocument/2006/relationships/slide" Target="/ppt/slides/slide4.xml" Id="Rd848085a0c534133" /><Relationship Type="http://schemas.openxmlformats.org/officeDocument/2006/relationships/slide" Target="/ppt/slides/slide5.xml" Id="R9c9bd8478bb44750" /><Relationship Type="http://schemas.openxmlformats.org/officeDocument/2006/relationships/slide" Target="/ppt/slides/slide6.xml" Id="R0c0412f751e540e2" /><Relationship Type="http://schemas.openxmlformats.org/officeDocument/2006/relationships/slide" Target="/ppt/slides/slide7.xml" Id="Rc11c592f3f3c4c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77f3025b04c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09a81291d4926" /><Relationship Type="http://schemas.openxmlformats.org/officeDocument/2006/relationships/theme" Target="/ppt/slideMasters/theme/theme1.xml" Id="R0b2b882b72cf48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609a81291d49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0bd97e4d848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e2e8b438a43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86243224e41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ee57adcf34c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4e2381d2d4d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79848d4ba46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806adf6de4e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LILLESETH KJETTING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KJETTING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LILLESETH KJETTING AS ble etablert [år] og holder til i Skarnes.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KJETTING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KJETTING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KJETTING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90 325 690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19 724 694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21 860 399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182 120 157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250 077 181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KJETTING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LILLESETH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KJETTING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Disenåvegen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2100 Skarnes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firmapost@lilleseth.no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861 043 002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KJETTING AS</a:t>
            </a:r>
          </a:p>
        </p:txBody>
      </p:sp>
    </p:spTree>
  </p:cSld>
  <p:clrMapOvr>
    <a:masterClrMapping xmlns:a="http://schemas.openxmlformats.org/drawingml/2006/main"/>
  </p:clrMapOvr>
</p:sld>
</file>