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8f33dc1dcb4e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8dfc150c274852"/>
  </p:sldMasterIdLst>
  <p:sldIdLst>
    <p:sldId xmlns:r="http://schemas.openxmlformats.org/officeDocument/2006/relationships" id="256" r:id="R5973ee675ba14105"/>
    <p:sldId xmlns:r="http://schemas.openxmlformats.org/officeDocument/2006/relationships" id="257" r:id="Rcf038030cb714b0e"/>
    <p:sldId xmlns:r="http://schemas.openxmlformats.org/officeDocument/2006/relationships" id="258" r:id="R0e6c17257370486a"/>
    <p:sldId xmlns:r="http://schemas.openxmlformats.org/officeDocument/2006/relationships" id="259" r:id="R965ae09875da4fca"/>
    <p:sldId xmlns:r="http://schemas.openxmlformats.org/officeDocument/2006/relationships" id="260" r:id="R4a7597ab20804936"/>
    <p:sldId xmlns:r="http://schemas.openxmlformats.org/officeDocument/2006/relationships" id="261" r:id="Rca368bb6a0834f8e"/>
    <p:sldId xmlns:r="http://schemas.openxmlformats.org/officeDocument/2006/relationships" id="262" r:id="Ref8e5ffffa5c40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8dfc150c274852" /><Relationship Type="http://schemas.openxmlformats.org/officeDocument/2006/relationships/slide" Target="/ppt/slides/slide1.xml" Id="R5973ee675ba14105" /><Relationship Type="http://schemas.openxmlformats.org/officeDocument/2006/relationships/slide" Target="/ppt/slides/slide2.xml" Id="Rcf038030cb714b0e" /><Relationship Type="http://schemas.openxmlformats.org/officeDocument/2006/relationships/slide" Target="/ppt/slides/slide3.xml" Id="R0e6c17257370486a" /><Relationship Type="http://schemas.openxmlformats.org/officeDocument/2006/relationships/slide" Target="/ppt/slides/slide4.xml" Id="R965ae09875da4fca" /><Relationship Type="http://schemas.openxmlformats.org/officeDocument/2006/relationships/slide" Target="/ppt/slides/slide5.xml" Id="R4a7597ab20804936" /><Relationship Type="http://schemas.openxmlformats.org/officeDocument/2006/relationships/slide" Target="/ppt/slides/slide6.xml" Id="Rca368bb6a0834f8e" /><Relationship Type="http://schemas.openxmlformats.org/officeDocument/2006/relationships/slide" Target="/ppt/slides/slide7.xml" Id="Ref8e5ffffa5c40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b49e61ffa740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738f762c649a9" /><Relationship Type="http://schemas.openxmlformats.org/officeDocument/2006/relationships/theme" Target="/ppt/slideMasters/theme/theme1.xml" Id="R0511862bd29f4f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c738f762c649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c452e22a94c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e0b8b90a742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e4a61c4944c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edc4e9f9a42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7d2d961d343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0c9c412834a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e1cd5c3f046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BOTNHAMN FISK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BOTNHAMN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BOTNHAMN FISK AS ble etablert [år] og holder til i Botnhamn.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BOTNHAMN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BOTNHAMN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BOTNHAMN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800 564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−550 460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5 582 120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46 883 922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50 319 820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BOTNHAMN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JOHANSEN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BOTNHAMN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Botnhamnveien 801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9373 Botnhamn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861 579 182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BOTNHAMN FISK AS</a:t>
            </a:r>
          </a:p>
        </p:txBody>
      </p:sp>
    </p:spTree>
  </p:cSld>
  <p:clrMapOvr>
    <a:masterClrMapping xmlns:a="http://schemas.openxmlformats.org/drawingml/2006/main"/>
  </p:clrMapOvr>
</p:sld>
</file>