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63a99d0ef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871860f824b3e"/>
  </p:sldMasterIdLst>
  <p:sldIdLst>
    <p:sldId xmlns:r="http://schemas.openxmlformats.org/officeDocument/2006/relationships" id="256" r:id="R360742d15da6452f"/>
    <p:sldId xmlns:r="http://schemas.openxmlformats.org/officeDocument/2006/relationships" id="257" r:id="Rbdbdc1b408a04954"/>
    <p:sldId xmlns:r="http://schemas.openxmlformats.org/officeDocument/2006/relationships" id="258" r:id="Ra4a02aaa12a84293"/>
    <p:sldId xmlns:r="http://schemas.openxmlformats.org/officeDocument/2006/relationships" id="259" r:id="R17e0cd7a65cf4571"/>
    <p:sldId xmlns:r="http://schemas.openxmlformats.org/officeDocument/2006/relationships" id="260" r:id="R807aa97064c5484d"/>
    <p:sldId xmlns:r="http://schemas.openxmlformats.org/officeDocument/2006/relationships" id="261" r:id="Rb8d4595ec77f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871860f824b3e" /><Relationship Type="http://schemas.openxmlformats.org/officeDocument/2006/relationships/slide" Target="/ppt/slides/slide1.xml" Id="R360742d15da6452f" /><Relationship Type="http://schemas.openxmlformats.org/officeDocument/2006/relationships/slide" Target="/ppt/slides/slide2.xml" Id="Rbdbdc1b408a04954" /><Relationship Type="http://schemas.openxmlformats.org/officeDocument/2006/relationships/slide" Target="/ppt/slides/slide3.xml" Id="Ra4a02aaa12a84293" /><Relationship Type="http://schemas.openxmlformats.org/officeDocument/2006/relationships/slide" Target="/ppt/slides/slide4.xml" Id="R17e0cd7a65cf4571" /><Relationship Type="http://schemas.openxmlformats.org/officeDocument/2006/relationships/slide" Target="/ppt/slides/slide5.xml" Id="R807aa97064c5484d" /><Relationship Type="http://schemas.openxmlformats.org/officeDocument/2006/relationships/slide" Target="/ppt/slides/slide6.xml" Id="Rb8d4595ec77f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382cc18ff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26fe4f1e84ffc" /><Relationship Type="http://schemas.openxmlformats.org/officeDocument/2006/relationships/theme" Target="/ppt/slideMasters/theme/theme1.xml" Id="R1f1425572a77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26fe4f1e8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1488e44cf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c8ac01480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862be734f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2ec6b336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3924e3b8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62d97b76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