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3fb509cc6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c2c11a1a745d2"/>
  </p:sldMasterIdLst>
  <p:sldIdLst>
    <p:sldId xmlns:r="http://schemas.openxmlformats.org/officeDocument/2006/relationships" id="256" r:id="Raa94d836ce974cc9"/>
    <p:sldId xmlns:r="http://schemas.openxmlformats.org/officeDocument/2006/relationships" id="257" r:id="R78414e7d2cdb47ac"/>
    <p:sldId xmlns:r="http://schemas.openxmlformats.org/officeDocument/2006/relationships" id="258" r:id="R63feea1f21884c8b"/>
    <p:sldId xmlns:r="http://schemas.openxmlformats.org/officeDocument/2006/relationships" id="259" r:id="R7663a0c496a6421e"/>
    <p:sldId xmlns:r="http://schemas.openxmlformats.org/officeDocument/2006/relationships" id="260" r:id="Rffd3d1a7a47d4eb0"/>
    <p:sldId xmlns:r="http://schemas.openxmlformats.org/officeDocument/2006/relationships" id="261" r:id="R48d0ade8520449b7"/>
    <p:sldId xmlns:r="http://schemas.openxmlformats.org/officeDocument/2006/relationships" id="262" r:id="R1964774b74a4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c2c11a1a745d2" /><Relationship Type="http://schemas.openxmlformats.org/officeDocument/2006/relationships/slide" Target="/ppt/slides/slide1.xml" Id="Raa94d836ce974cc9" /><Relationship Type="http://schemas.openxmlformats.org/officeDocument/2006/relationships/slide" Target="/ppt/slides/slide2.xml" Id="R78414e7d2cdb47ac" /><Relationship Type="http://schemas.openxmlformats.org/officeDocument/2006/relationships/slide" Target="/ppt/slides/slide3.xml" Id="R63feea1f21884c8b" /><Relationship Type="http://schemas.openxmlformats.org/officeDocument/2006/relationships/slide" Target="/ppt/slides/slide4.xml" Id="R7663a0c496a6421e" /><Relationship Type="http://schemas.openxmlformats.org/officeDocument/2006/relationships/slide" Target="/ppt/slides/slide5.xml" Id="Rffd3d1a7a47d4eb0" /><Relationship Type="http://schemas.openxmlformats.org/officeDocument/2006/relationships/slide" Target="/ppt/slides/slide6.xml" Id="R48d0ade8520449b7" /><Relationship Type="http://schemas.openxmlformats.org/officeDocument/2006/relationships/slide" Target="/ppt/slides/slide7.xml" Id="R1964774b74a4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90a0c5d81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23f6164614bb5" /><Relationship Type="http://schemas.openxmlformats.org/officeDocument/2006/relationships/theme" Target="/ppt/slideMasters/theme/theme1.xml" Id="Rc4054fef519f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23f616461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a1c1d726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d6ca32783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44e1fb052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e4ed6ec07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ec7d40c3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aa42379e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72cb7d2f5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WESTERHEIM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WESTERHEIM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−2 191 501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4 579 172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11 360 271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WESTERHEIM STEIN OSCAR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862 938 062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