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d11a4f4304f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41ec4004d047ad"/>
  </p:sldMasterIdLst>
  <p:sldIdLst>
    <p:sldId xmlns:r="http://schemas.openxmlformats.org/officeDocument/2006/relationships" id="256" r:id="Reb3f850be12a4f20"/>
    <p:sldId xmlns:r="http://schemas.openxmlformats.org/officeDocument/2006/relationships" id="257" r:id="R872911e9b1f24317"/>
    <p:sldId xmlns:r="http://schemas.openxmlformats.org/officeDocument/2006/relationships" id="258" r:id="R160667aa262f48c9"/>
    <p:sldId xmlns:r="http://schemas.openxmlformats.org/officeDocument/2006/relationships" id="259" r:id="R600eb169528e471a"/>
    <p:sldId xmlns:r="http://schemas.openxmlformats.org/officeDocument/2006/relationships" id="260" r:id="R963b89ae4a2f461b"/>
    <p:sldId xmlns:r="http://schemas.openxmlformats.org/officeDocument/2006/relationships" id="261" r:id="R8ab0629835d8411c"/>
    <p:sldId xmlns:r="http://schemas.openxmlformats.org/officeDocument/2006/relationships" id="262" r:id="Rd64dfad02a60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1ec4004d047ad" /><Relationship Type="http://schemas.openxmlformats.org/officeDocument/2006/relationships/slide" Target="/ppt/slides/slide1.xml" Id="Reb3f850be12a4f20" /><Relationship Type="http://schemas.openxmlformats.org/officeDocument/2006/relationships/slide" Target="/ppt/slides/slide2.xml" Id="R872911e9b1f24317" /><Relationship Type="http://schemas.openxmlformats.org/officeDocument/2006/relationships/slide" Target="/ppt/slides/slide3.xml" Id="R160667aa262f48c9" /><Relationship Type="http://schemas.openxmlformats.org/officeDocument/2006/relationships/slide" Target="/ppt/slides/slide4.xml" Id="R600eb169528e471a" /><Relationship Type="http://schemas.openxmlformats.org/officeDocument/2006/relationships/slide" Target="/ppt/slides/slide5.xml" Id="R963b89ae4a2f461b" /><Relationship Type="http://schemas.openxmlformats.org/officeDocument/2006/relationships/slide" Target="/ppt/slides/slide6.xml" Id="R8ab0629835d8411c" /><Relationship Type="http://schemas.openxmlformats.org/officeDocument/2006/relationships/slide" Target="/ppt/slides/slide7.xml" Id="Rd64dfad02a60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87a58d76d44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7f15498e1415e" /><Relationship Type="http://schemas.openxmlformats.org/officeDocument/2006/relationships/theme" Target="/ppt/slideMasters/theme/theme1.xml" Id="Ra619a286cce044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17f15498e141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54edd216e43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13dcc3bb246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12621b0a6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bd4d779e040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5d7683df24d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450f58be14a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b3f43580c4d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233 951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2 834 766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17 799 366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18 301 623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 Aunes veg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20 91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havard@sundeinvest.no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864 256 562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INVEST AS</a:t>
            </a:r>
          </a:p>
        </p:txBody>
      </p:sp>
    </p:spTree>
  </p:cSld>
  <p:clrMapOvr>
    <a:masterClrMapping xmlns:a="http://schemas.openxmlformats.org/drawingml/2006/main"/>
  </p:clrMapOvr>
</p:sld>
</file>