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e3a5459ac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87dc0fcd84530"/>
  </p:sldMasterIdLst>
  <p:sldIdLst>
    <p:sldId xmlns:r="http://schemas.openxmlformats.org/officeDocument/2006/relationships" id="256" r:id="Rfcf8d48868284160"/>
    <p:sldId xmlns:r="http://schemas.openxmlformats.org/officeDocument/2006/relationships" id="257" r:id="R54302b47ab5944d1"/>
    <p:sldId xmlns:r="http://schemas.openxmlformats.org/officeDocument/2006/relationships" id="258" r:id="R6c27cf49adae417f"/>
    <p:sldId xmlns:r="http://schemas.openxmlformats.org/officeDocument/2006/relationships" id="259" r:id="Rd628c43ed3554428"/>
    <p:sldId xmlns:r="http://schemas.openxmlformats.org/officeDocument/2006/relationships" id="260" r:id="Rbce931587fa2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87dc0fcd84530" /><Relationship Type="http://schemas.openxmlformats.org/officeDocument/2006/relationships/slide" Target="/ppt/slides/slide1.xml" Id="Rfcf8d48868284160" /><Relationship Type="http://schemas.openxmlformats.org/officeDocument/2006/relationships/slide" Target="/ppt/slides/slide2.xml" Id="R54302b47ab5944d1" /><Relationship Type="http://schemas.openxmlformats.org/officeDocument/2006/relationships/slide" Target="/ppt/slides/slide3.xml" Id="R6c27cf49adae417f" /><Relationship Type="http://schemas.openxmlformats.org/officeDocument/2006/relationships/slide" Target="/ppt/slides/slide4.xml" Id="Rd628c43ed3554428" /><Relationship Type="http://schemas.openxmlformats.org/officeDocument/2006/relationships/slide" Target="/ppt/slides/slide5.xml" Id="Rbce931587fa2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59f996178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082e543b4cc5" /><Relationship Type="http://schemas.openxmlformats.org/officeDocument/2006/relationships/theme" Target="/ppt/slideMasters/theme/theme1.xml" Id="R26ddbfb4599a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a082e543b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d50a621f2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e2eca31b6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88453ada4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6a12e873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0e33175bd47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STORM THORSTENSEN KONSULENTTJENESTER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STORM THORSTENSEN KONSULENTTJENESTER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STORM THORSTENSEN KONSULENTTJENESTER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STORM THORSTENSEN KONSULENTTJENESTER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STORM THORSTENSEN KONSULENTTJENESTER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STORM THORSTENSEN KONSULENTTJENESTER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Føynveien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jorn@stormt.no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864 268 382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STORM THORSTENSEN KONSULENTTJENESTER</a:t>
            </a:r>
          </a:p>
        </p:txBody>
      </p:sp>
    </p:spTree>
  </p:cSld>
  <p:clrMapOvr>
    <a:masterClrMapping xmlns:a="http://schemas.openxmlformats.org/drawingml/2006/main"/>
  </p:clrMapOvr>
</p:sld>
</file>