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bda2efee8649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2ed0f355b341f2"/>
  </p:sldMasterIdLst>
  <p:sldIdLst>
    <p:sldId xmlns:r="http://schemas.openxmlformats.org/officeDocument/2006/relationships" id="256" r:id="R1b72b77f7ca849e5"/>
    <p:sldId xmlns:r="http://schemas.openxmlformats.org/officeDocument/2006/relationships" id="257" r:id="R33eb49dba5d54a7c"/>
    <p:sldId xmlns:r="http://schemas.openxmlformats.org/officeDocument/2006/relationships" id="258" r:id="Rff4114ef3e4246fd"/>
    <p:sldId xmlns:r="http://schemas.openxmlformats.org/officeDocument/2006/relationships" id="259" r:id="R0471b34b2749473a"/>
    <p:sldId xmlns:r="http://schemas.openxmlformats.org/officeDocument/2006/relationships" id="260" r:id="R77c91aca788b48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2ed0f355b341f2" /><Relationship Type="http://schemas.openxmlformats.org/officeDocument/2006/relationships/slide" Target="/ppt/slides/slide1.xml" Id="R1b72b77f7ca849e5" /><Relationship Type="http://schemas.openxmlformats.org/officeDocument/2006/relationships/slide" Target="/ppt/slides/slide2.xml" Id="R33eb49dba5d54a7c" /><Relationship Type="http://schemas.openxmlformats.org/officeDocument/2006/relationships/slide" Target="/ppt/slides/slide3.xml" Id="Rff4114ef3e4246fd" /><Relationship Type="http://schemas.openxmlformats.org/officeDocument/2006/relationships/slide" Target="/ppt/slides/slide4.xml" Id="R0471b34b2749473a" /><Relationship Type="http://schemas.openxmlformats.org/officeDocument/2006/relationships/slide" Target="/ppt/slides/slide5.xml" Id="R77c91aca788b48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51db2a954449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9bcd61f2b4b69" /><Relationship Type="http://schemas.openxmlformats.org/officeDocument/2006/relationships/theme" Target="/ppt/slideMasters/theme/theme1.xml" Id="Rc1ba6d7a05f846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29bcd61f2b4b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913dc19d145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c276685c54e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e5e5d6bdc48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4cde8e12240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ffcc8c4ff45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OSTERØY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OSTERØY KOMMUNE ble etablert [år] og holder til i Lonevåg.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Geitaryggen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5282 Lonevåg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19 21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post@osteroy.kommune.no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www.osteroy.kommune.no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864 338 712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OSTERØY KOMMUNE</a:t>
            </a:r>
          </a:p>
        </p:txBody>
      </p:sp>
    </p:spTree>
  </p:cSld>
  <p:clrMapOvr>
    <a:masterClrMapping xmlns:a="http://schemas.openxmlformats.org/drawingml/2006/main"/>
  </p:clrMapOvr>
</p:sld>
</file>