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f5d764d49244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91e64c2dc614cce"/>
  </p:sldMasterIdLst>
  <p:sldIdLst>
    <p:sldId xmlns:r="http://schemas.openxmlformats.org/officeDocument/2006/relationships" id="256" r:id="Rb88f8f0f768e4767"/>
    <p:sldId xmlns:r="http://schemas.openxmlformats.org/officeDocument/2006/relationships" id="257" r:id="R921ca66a0da54d58"/>
    <p:sldId xmlns:r="http://schemas.openxmlformats.org/officeDocument/2006/relationships" id="258" r:id="Ra9813617021141d6"/>
    <p:sldId xmlns:r="http://schemas.openxmlformats.org/officeDocument/2006/relationships" id="259" r:id="Rc606dbf7cd844826"/>
    <p:sldId xmlns:r="http://schemas.openxmlformats.org/officeDocument/2006/relationships" id="260" r:id="Rd208a1991e0f41e8"/>
    <p:sldId xmlns:r="http://schemas.openxmlformats.org/officeDocument/2006/relationships" id="261" r:id="R7294f06920724297"/>
    <p:sldId xmlns:r="http://schemas.openxmlformats.org/officeDocument/2006/relationships" id="262" r:id="Rfdf7ab1e6a9247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1e64c2dc614cce" /><Relationship Type="http://schemas.openxmlformats.org/officeDocument/2006/relationships/slide" Target="/ppt/slides/slide1.xml" Id="Rb88f8f0f768e4767" /><Relationship Type="http://schemas.openxmlformats.org/officeDocument/2006/relationships/slide" Target="/ppt/slides/slide2.xml" Id="R921ca66a0da54d58" /><Relationship Type="http://schemas.openxmlformats.org/officeDocument/2006/relationships/slide" Target="/ppt/slides/slide3.xml" Id="Ra9813617021141d6" /><Relationship Type="http://schemas.openxmlformats.org/officeDocument/2006/relationships/slide" Target="/ppt/slides/slide4.xml" Id="Rc606dbf7cd844826" /><Relationship Type="http://schemas.openxmlformats.org/officeDocument/2006/relationships/slide" Target="/ppt/slides/slide5.xml" Id="Rd208a1991e0f41e8" /><Relationship Type="http://schemas.openxmlformats.org/officeDocument/2006/relationships/slide" Target="/ppt/slides/slide6.xml" Id="R7294f06920724297" /><Relationship Type="http://schemas.openxmlformats.org/officeDocument/2006/relationships/slide" Target="/ppt/slides/slide7.xml" Id="Rfdf7ab1e6a9247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e3a8c9429a4e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fb337e9e046c7" /><Relationship Type="http://schemas.openxmlformats.org/officeDocument/2006/relationships/theme" Target="/ppt/slideMasters/theme/theme1.xml" Id="R0117f9611f0046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6fb337e9e046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c607984cce42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e7c088a704c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494d4bd8e42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d747bd17340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4dddf9ca248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0bc59098e4df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b48a52fc64b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KJELL TOKVAM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TOKVAM AS ble etablert [år] og holder til i Flåm.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5 134 184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3 846 032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3 813 263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26 178 972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27 641 781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TOKVAM KJELL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Fretheimshauganen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5743 Flåm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63 21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864 452 272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KJELL TOKVAM AS</a:t>
            </a:r>
          </a:p>
        </p:txBody>
      </p:sp>
    </p:spTree>
  </p:cSld>
  <p:clrMapOvr>
    <a:masterClrMapping xmlns:a="http://schemas.openxmlformats.org/drawingml/2006/main"/>
  </p:clrMapOvr>
</p:sld>
</file>