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785fc6780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db321e5794726"/>
  </p:sldMasterIdLst>
  <p:sldIdLst>
    <p:sldId xmlns:r="http://schemas.openxmlformats.org/officeDocument/2006/relationships" id="256" r:id="Re9a9656728064c52"/>
    <p:sldId xmlns:r="http://schemas.openxmlformats.org/officeDocument/2006/relationships" id="257" r:id="Ra173fd48463f408e"/>
    <p:sldId xmlns:r="http://schemas.openxmlformats.org/officeDocument/2006/relationships" id="258" r:id="Rd4a4329dfd354365"/>
    <p:sldId xmlns:r="http://schemas.openxmlformats.org/officeDocument/2006/relationships" id="259" r:id="Rdd910edb64af4dfb"/>
    <p:sldId xmlns:r="http://schemas.openxmlformats.org/officeDocument/2006/relationships" id="260" r:id="Re8fd2665a20d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db321e5794726" /><Relationship Type="http://schemas.openxmlformats.org/officeDocument/2006/relationships/slide" Target="/ppt/slides/slide1.xml" Id="Re9a9656728064c52" /><Relationship Type="http://schemas.openxmlformats.org/officeDocument/2006/relationships/slide" Target="/ppt/slides/slide2.xml" Id="Ra173fd48463f408e" /><Relationship Type="http://schemas.openxmlformats.org/officeDocument/2006/relationships/slide" Target="/ppt/slides/slide3.xml" Id="Rd4a4329dfd354365" /><Relationship Type="http://schemas.openxmlformats.org/officeDocument/2006/relationships/slide" Target="/ppt/slides/slide4.xml" Id="Rdd910edb64af4dfb" /><Relationship Type="http://schemas.openxmlformats.org/officeDocument/2006/relationships/slide" Target="/ppt/slides/slide5.xml" Id="Re8fd2665a20d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09a52cd14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2f1eaf88146f3" /><Relationship Type="http://schemas.openxmlformats.org/officeDocument/2006/relationships/theme" Target="/ppt/slideMasters/theme/theme1.xml" Id="Rc33044bbe3dd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2f1eaf881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38db2e619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0c160a5ee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b1ec67c93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140faa433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6d1b5a8f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ÅGE RANGNES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ÅGE RANGNES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ÅGE RANGNES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ÅGE RANGNES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ÅGE RANGNES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ÅGE RANGNES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Nyjordsveien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37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864 745 512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ÅGE RANGNES</a:t>
            </a:r>
          </a:p>
        </p:txBody>
      </p:sp>
    </p:spTree>
  </p:cSld>
  <p:clrMapOvr>
    <a:masterClrMapping xmlns:a="http://schemas.openxmlformats.org/drawingml/2006/main"/>
  </p:clrMapOvr>
</p:sld>
</file>