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5bbf05dcb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3bd8f817024070"/>
  </p:sldMasterIdLst>
  <p:sldIdLst>
    <p:sldId xmlns:r="http://schemas.openxmlformats.org/officeDocument/2006/relationships" id="256" r:id="R0c9fa09ebd73463b"/>
    <p:sldId xmlns:r="http://schemas.openxmlformats.org/officeDocument/2006/relationships" id="257" r:id="R2f4cd5dfd5024db0"/>
    <p:sldId xmlns:r="http://schemas.openxmlformats.org/officeDocument/2006/relationships" id="258" r:id="Rf5aa67cc10854ef4"/>
    <p:sldId xmlns:r="http://schemas.openxmlformats.org/officeDocument/2006/relationships" id="259" r:id="R46eb3e76c5824b9a"/>
    <p:sldId xmlns:r="http://schemas.openxmlformats.org/officeDocument/2006/relationships" id="260" r:id="Rc794643f950c4a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bd8f817024070" /><Relationship Type="http://schemas.openxmlformats.org/officeDocument/2006/relationships/slide" Target="/ppt/slides/slide1.xml" Id="R0c9fa09ebd73463b" /><Relationship Type="http://schemas.openxmlformats.org/officeDocument/2006/relationships/slide" Target="/ppt/slides/slide2.xml" Id="R2f4cd5dfd5024db0" /><Relationship Type="http://schemas.openxmlformats.org/officeDocument/2006/relationships/slide" Target="/ppt/slides/slide3.xml" Id="Rf5aa67cc10854ef4" /><Relationship Type="http://schemas.openxmlformats.org/officeDocument/2006/relationships/slide" Target="/ppt/slides/slide4.xml" Id="R46eb3e76c5824b9a" /><Relationship Type="http://schemas.openxmlformats.org/officeDocument/2006/relationships/slide" Target="/ppt/slides/slide5.xml" Id="Rc794643f950c4a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13215e9c78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60dbee1d94837" /><Relationship Type="http://schemas.openxmlformats.org/officeDocument/2006/relationships/theme" Target="/ppt/slideMasters/theme/theme1.xml" Id="R393c2dda079e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760dbee1d948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41926749949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9015673f44f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65d353e36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ebdd3c690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2693a61d347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KOMMUNE ble etablert [år] og holder til i Trysil.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2420 Trysil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 45 77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postmottak@trysil.kommune.no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www.trysil.kommune.no/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864 948 502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KOMMUNE</a:t>
            </a:r>
          </a:p>
        </p:txBody>
      </p:sp>
    </p:spTree>
  </p:cSld>
  <p:clrMapOvr>
    <a:masterClrMapping xmlns:a="http://schemas.openxmlformats.org/drawingml/2006/main"/>
  </p:clrMapOvr>
</p:sld>
</file>