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2e5e47abc548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c2632761804f74"/>
  </p:sldMasterIdLst>
  <p:sldIdLst>
    <p:sldId xmlns:r="http://schemas.openxmlformats.org/officeDocument/2006/relationships" id="256" r:id="R92fb05bd8ea346fd"/>
    <p:sldId xmlns:r="http://schemas.openxmlformats.org/officeDocument/2006/relationships" id="257" r:id="R6ea0f6f504cc4a54"/>
    <p:sldId xmlns:r="http://schemas.openxmlformats.org/officeDocument/2006/relationships" id="258" r:id="Rfa6f51bb06ec4f8a"/>
    <p:sldId xmlns:r="http://schemas.openxmlformats.org/officeDocument/2006/relationships" id="259" r:id="Rcca53cb03b344607"/>
    <p:sldId xmlns:r="http://schemas.openxmlformats.org/officeDocument/2006/relationships" id="260" r:id="R0e5baa351f0b46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c2632761804f74" /><Relationship Type="http://schemas.openxmlformats.org/officeDocument/2006/relationships/slide" Target="/ppt/slides/slide1.xml" Id="R92fb05bd8ea346fd" /><Relationship Type="http://schemas.openxmlformats.org/officeDocument/2006/relationships/slide" Target="/ppt/slides/slide2.xml" Id="R6ea0f6f504cc4a54" /><Relationship Type="http://schemas.openxmlformats.org/officeDocument/2006/relationships/slide" Target="/ppt/slides/slide3.xml" Id="Rfa6f51bb06ec4f8a" /><Relationship Type="http://schemas.openxmlformats.org/officeDocument/2006/relationships/slide" Target="/ppt/slides/slide4.xml" Id="Rcca53cb03b344607" /><Relationship Type="http://schemas.openxmlformats.org/officeDocument/2006/relationships/slide" Target="/ppt/slides/slide5.xml" Id="R0e5baa351f0b46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d77895f06e40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b9119a5244a95" /><Relationship Type="http://schemas.openxmlformats.org/officeDocument/2006/relationships/theme" Target="/ppt/slideMasters/theme/theme1.xml" Id="Rf000ea11d4834b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ab9119a5244a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9bf9fae834c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e8001b3df41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9d75ca2d945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bd27e694944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716d9245643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GJERDRUM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GJERDRUM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GJERDRUM KOMMUNE ble etablert [år] og holder til i Gjerdrum.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GJERDRUM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GJERDRUM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GJERDRUM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Gjerivegen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2022 Gjerdrum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10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postmottak@gjerdrum.kommune.no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www.gjerdrum.kommune.no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864 949 762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GJERDRUM KOMMUNE</a:t>
            </a:r>
          </a:p>
        </p:txBody>
      </p:sp>
    </p:spTree>
  </p:cSld>
  <p:clrMapOvr>
    <a:masterClrMapping xmlns:a="http://schemas.openxmlformats.org/drawingml/2006/main"/>
  </p:clrMapOvr>
</p:sld>
</file>