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a704b5a8b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71447b967431e"/>
  </p:sldMasterIdLst>
  <p:sldIdLst>
    <p:sldId xmlns:r="http://schemas.openxmlformats.org/officeDocument/2006/relationships" id="256" r:id="R838b304efa604877"/>
    <p:sldId xmlns:r="http://schemas.openxmlformats.org/officeDocument/2006/relationships" id="257" r:id="R41de1a8a3a354c83"/>
    <p:sldId xmlns:r="http://schemas.openxmlformats.org/officeDocument/2006/relationships" id="258" r:id="R9294ed316f054102"/>
    <p:sldId xmlns:r="http://schemas.openxmlformats.org/officeDocument/2006/relationships" id="259" r:id="R4d9324a176b041b9"/>
    <p:sldId xmlns:r="http://schemas.openxmlformats.org/officeDocument/2006/relationships" id="260" r:id="Rcb68a0288d59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71447b967431e" /><Relationship Type="http://schemas.openxmlformats.org/officeDocument/2006/relationships/slide" Target="/ppt/slides/slide1.xml" Id="R838b304efa604877" /><Relationship Type="http://schemas.openxmlformats.org/officeDocument/2006/relationships/slide" Target="/ppt/slides/slide2.xml" Id="R41de1a8a3a354c83" /><Relationship Type="http://schemas.openxmlformats.org/officeDocument/2006/relationships/slide" Target="/ppt/slides/slide3.xml" Id="R9294ed316f054102" /><Relationship Type="http://schemas.openxmlformats.org/officeDocument/2006/relationships/slide" Target="/ppt/slides/slide4.xml" Id="R4d9324a176b041b9" /><Relationship Type="http://schemas.openxmlformats.org/officeDocument/2006/relationships/slide" Target="/ppt/slides/slide5.xml" Id="Rcb68a0288d59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a8707180f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895eb9cb4005" /><Relationship Type="http://schemas.openxmlformats.org/officeDocument/2006/relationships/theme" Target="/ppt/slideMasters/theme/theme1.xml" Id="R8470c6d8cf1f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8895eb9cb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2a505ec0b4f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61d59136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0f899643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b20edde4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9f19ab6f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 KOMMUNE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33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postmottak@ringsaker.kommune.no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RINGSAKER KOMMUNE</a:t>
            </a:r>
          </a:p>
        </p:txBody>
      </p:sp>
    </p:spTree>
  </p:cSld>
  <p:clrMapOvr>
    <a:masterClrMapping xmlns:a="http://schemas.openxmlformats.org/drawingml/2006/main"/>
  </p:clrMapOvr>
</p:sld>
</file>